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93" r:id="rId2"/>
    <p:sldId id="2070" r:id="rId3"/>
    <p:sldId id="2072" r:id="rId4"/>
    <p:sldId id="2068" r:id="rId5"/>
    <p:sldId id="2066" r:id="rId6"/>
    <p:sldId id="2095" r:id="rId7"/>
    <p:sldId id="2096" r:id="rId8"/>
    <p:sldId id="2062" r:id="rId9"/>
    <p:sldId id="2065" r:id="rId10"/>
    <p:sldId id="2064" r:id="rId11"/>
    <p:sldId id="2110" r:id="rId12"/>
    <p:sldId id="2111" r:id="rId13"/>
    <p:sldId id="2069" r:id="rId14"/>
    <p:sldId id="2081" r:id="rId15"/>
    <p:sldId id="2040" r:id="rId16"/>
    <p:sldId id="395" r:id="rId17"/>
    <p:sldId id="2083" r:id="rId18"/>
    <p:sldId id="2079" r:id="rId19"/>
    <p:sldId id="2118" r:id="rId20"/>
    <p:sldId id="2123" r:id="rId21"/>
    <p:sldId id="2122" r:id="rId22"/>
    <p:sldId id="2121" r:id="rId23"/>
    <p:sldId id="2119" r:id="rId24"/>
    <p:sldId id="2124" r:id="rId25"/>
    <p:sldId id="2120" r:id="rId26"/>
    <p:sldId id="2112" r:id="rId27"/>
    <p:sldId id="2127" r:id="rId28"/>
    <p:sldId id="2129" r:id="rId29"/>
    <p:sldId id="2130" r:id="rId30"/>
    <p:sldId id="2128" r:id="rId31"/>
    <p:sldId id="2084" r:id="rId32"/>
    <p:sldId id="2109" r:id="rId33"/>
    <p:sldId id="2078" r:id="rId34"/>
    <p:sldId id="2074" r:id="rId35"/>
    <p:sldId id="2131" r:id="rId36"/>
    <p:sldId id="2055" r:id="rId37"/>
    <p:sldId id="2063"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trell,Joanne" initials="C" lastIdx="1" clrIdx="0">
    <p:extLst>
      <p:ext uri="{19B8F6BF-5375-455C-9EA6-DF929625EA0E}">
        <p15:presenceInfo xmlns:p15="http://schemas.microsoft.com/office/powerpoint/2012/main" userId="S::cantrelj@oclc.org::258d5b89-cccc-4895-8d3b-779d62b9082b" providerId="AD"/>
      </p:ext>
    </p:extLst>
  </p:cmAuthor>
  <p:cmAuthor id="2" name="Gallagher,Peggy" initials="G" lastIdx="1" clrIdx="1">
    <p:extLst>
      <p:ext uri="{19B8F6BF-5375-455C-9EA6-DF929625EA0E}">
        <p15:presenceInfo xmlns:p15="http://schemas.microsoft.com/office/powerpoint/2012/main" userId="S-1-5-21-2132901703-1472156187-1681070327-38244" providerId="AD"/>
      </p:ext>
    </p:extLst>
  </p:cmAuthor>
  <p:cmAuthor id="3" name="van der Werf,Titia" initials="vdW" lastIdx="1" clrIdx="2">
    <p:extLst>
      <p:ext uri="{19B8F6BF-5375-455C-9EA6-DF929625EA0E}">
        <p15:presenceInfo xmlns:p15="http://schemas.microsoft.com/office/powerpoint/2012/main" userId="S::vanderwt@oclc.org::247ddf6f-9d35-42c2-8342-b76cb78f70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1B61"/>
    <a:srgbClr val="E87722"/>
    <a:srgbClr val="00AFD7"/>
    <a:srgbClr val="888B8D"/>
    <a:srgbClr val="236192"/>
    <a:srgbClr val="57113C"/>
    <a:srgbClr val="13334D"/>
    <a:srgbClr val="006C86"/>
    <a:srgbClr val="007749"/>
    <a:srgbClr val="DB5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0C577-1A0D-45A2-AF68-5606BA60BAA2}" v="391" dt="2019-12-09T22:33:15.125"/>
    <p1510:client id="{A81B1743-6FBE-47B1-BEB2-8A72D7617CE9}" v="210" dt="2019-12-10T09:20:48.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6474" autoAdjust="0"/>
  </p:normalViewPr>
  <p:slideViewPr>
    <p:cSldViewPr snapToGrid="0">
      <p:cViewPr varScale="1">
        <p:scale>
          <a:sx n="100" d="100"/>
          <a:sy n="100" d="100"/>
        </p:scale>
        <p:origin x="7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der Werf,Titia" userId="247ddf6f-9d35-42c2-8342-b76cb78f708c" providerId="ADAL" clId="{53974761-B76C-4BCE-BD2B-60AFCCA617A4}"/>
    <pc:docChg chg="undo custSel mod addSld delSld modSld sldOrd modMainMaster modNotesMaster">
      <pc:chgData name="van der Werf,Titia" userId="247ddf6f-9d35-42c2-8342-b76cb78f708c" providerId="ADAL" clId="{53974761-B76C-4BCE-BD2B-60AFCCA617A4}" dt="2019-09-26T11:08:43.129" v="27658" actId="47"/>
      <pc:docMkLst>
        <pc:docMk/>
      </pc:docMkLst>
      <pc:sldChg chg="modSp modTransition modNotesTx">
        <pc:chgData name="van der Werf,Titia" userId="247ddf6f-9d35-42c2-8342-b76cb78f708c" providerId="ADAL" clId="{53974761-B76C-4BCE-BD2B-60AFCCA617A4}" dt="2019-09-26T07:33:00.661" v="9907" actId="20577"/>
        <pc:sldMkLst>
          <pc:docMk/>
          <pc:sldMk cId="4163893639" sldId="393"/>
        </pc:sldMkLst>
        <pc:spChg chg="mod">
          <ac:chgData name="van der Werf,Titia" userId="247ddf6f-9d35-42c2-8342-b76cb78f708c" providerId="ADAL" clId="{53974761-B76C-4BCE-BD2B-60AFCCA617A4}" dt="2019-09-20T17:21:23.943" v="27" actId="20577"/>
          <ac:spMkLst>
            <pc:docMk/>
            <pc:sldMk cId="4163893639" sldId="393"/>
            <ac:spMk id="3" creationId="{5D889643-126A-45E3-8A9A-47E140219497}"/>
          </ac:spMkLst>
        </pc:spChg>
        <pc:spChg chg="mod">
          <ac:chgData name="van der Werf,Titia" userId="247ddf6f-9d35-42c2-8342-b76cb78f708c" providerId="ADAL" clId="{53974761-B76C-4BCE-BD2B-60AFCCA617A4}" dt="2019-09-26T07:29:57.042" v="9654" actId="20577"/>
          <ac:spMkLst>
            <pc:docMk/>
            <pc:sldMk cId="4163893639" sldId="393"/>
            <ac:spMk id="5" creationId="{2FB47CBF-725E-4FB7-8615-ACAB466EEE2A}"/>
          </ac:spMkLst>
        </pc:spChg>
        <pc:spChg chg="mod">
          <ac:chgData name="van der Werf,Titia" userId="247ddf6f-9d35-42c2-8342-b76cb78f708c" providerId="ADAL" clId="{53974761-B76C-4BCE-BD2B-60AFCCA617A4}" dt="2019-09-26T07:29:44.712" v="9651" actId="1076"/>
          <ac:spMkLst>
            <pc:docMk/>
            <pc:sldMk cId="4163893639" sldId="393"/>
            <ac:spMk id="6" creationId="{AF10E034-50DE-4699-81BA-7F44EAEC3BB0}"/>
          </ac:spMkLst>
        </pc:spChg>
        <pc:spChg chg="mod">
          <ac:chgData name="van der Werf,Titia" userId="247ddf6f-9d35-42c2-8342-b76cb78f708c" providerId="ADAL" clId="{53974761-B76C-4BCE-BD2B-60AFCCA617A4}" dt="2019-09-26T07:30:30.579" v="9659" actId="20577"/>
          <ac:spMkLst>
            <pc:docMk/>
            <pc:sldMk cId="4163893639" sldId="393"/>
            <ac:spMk id="18" creationId="{6F1A4104-5A3A-4A94-AE19-BF27EA38CAB2}"/>
          </ac:spMkLst>
        </pc:spChg>
      </pc:sldChg>
      <pc:sldChg chg="modSp ord modTransition modNotesTx">
        <pc:chgData name="van der Werf,Titia" userId="247ddf6f-9d35-42c2-8342-b76cb78f708c" providerId="ADAL" clId="{53974761-B76C-4BCE-BD2B-60AFCCA617A4}" dt="2019-09-26T09:03:52.458" v="16975" actId="20577"/>
        <pc:sldMkLst>
          <pc:docMk/>
          <pc:sldMk cId="3464265089" sldId="395"/>
        </pc:sldMkLst>
        <pc:spChg chg="mod">
          <ac:chgData name="van der Werf,Titia" userId="247ddf6f-9d35-42c2-8342-b76cb78f708c" providerId="ADAL" clId="{53974761-B76C-4BCE-BD2B-60AFCCA617A4}" dt="2019-09-21T17:44:06.841" v="6276" actId="20577"/>
          <ac:spMkLst>
            <pc:docMk/>
            <pc:sldMk cId="3464265089" sldId="395"/>
            <ac:spMk id="2" creationId="{B9E8CD07-D280-45B1-9E02-40E4850CAA32}"/>
          </ac:spMkLst>
        </pc:spChg>
        <pc:graphicFrameChg chg="mod">
          <ac:chgData name="van der Werf,Titia" userId="247ddf6f-9d35-42c2-8342-b76cb78f708c" providerId="ADAL" clId="{53974761-B76C-4BCE-BD2B-60AFCCA617A4}" dt="2019-09-21T17:44:59.937" v="6279"/>
          <ac:graphicFrameMkLst>
            <pc:docMk/>
            <pc:sldMk cId="3464265089" sldId="395"/>
            <ac:graphicFrameMk id="5" creationId="{59828CA6-D663-4217-BB44-924741832A92}"/>
          </ac:graphicFrameMkLst>
        </pc:graphicFrameChg>
      </pc:sldChg>
      <pc:sldChg chg="delSp modSp ord modTransition modNotesTx">
        <pc:chgData name="van der Werf,Titia" userId="247ddf6f-9d35-42c2-8342-b76cb78f708c" providerId="ADAL" clId="{53974761-B76C-4BCE-BD2B-60AFCCA617A4}" dt="2019-09-26T08:54:49.680" v="15868" actId="20577"/>
        <pc:sldMkLst>
          <pc:docMk/>
          <pc:sldMk cId="3214794951" sldId="2040"/>
        </pc:sldMkLst>
        <pc:spChg chg="del mod">
          <ac:chgData name="van der Werf,Titia" userId="247ddf6f-9d35-42c2-8342-b76cb78f708c" providerId="ADAL" clId="{53974761-B76C-4BCE-BD2B-60AFCCA617A4}" dt="2019-09-21T17:49:05.524" v="6321" actId="478"/>
          <ac:spMkLst>
            <pc:docMk/>
            <pc:sldMk cId="3214794951" sldId="2040"/>
            <ac:spMk id="7" creationId="{84564590-3FC0-4E68-8688-D92A4648B12F}"/>
          </ac:spMkLst>
        </pc:spChg>
      </pc:sldChg>
      <pc:sldChg chg="modSp modTransition modNotesTx">
        <pc:chgData name="van der Werf,Titia" userId="247ddf6f-9d35-42c2-8342-b76cb78f708c" providerId="ADAL" clId="{53974761-B76C-4BCE-BD2B-60AFCCA617A4}" dt="2019-09-26T11:06:29.069" v="27562" actId="6549"/>
        <pc:sldMkLst>
          <pc:docMk/>
          <pc:sldMk cId="2673859942" sldId="2055"/>
        </pc:sldMkLst>
        <pc:spChg chg="mod">
          <ac:chgData name="van der Werf,Titia" userId="247ddf6f-9d35-42c2-8342-b76cb78f708c" providerId="ADAL" clId="{53974761-B76C-4BCE-BD2B-60AFCCA617A4}" dt="2019-09-24T17:52:21.839" v="9456" actId="20577"/>
          <ac:spMkLst>
            <pc:docMk/>
            <pc:sldMk cId="2673859942" sldId="2055"/>
            <ac:spMk id="2" creationId="{A61F11A8-76F3-7F44-A7DC-A7549927DEC5}"/>
          </ac:spMkLst>
        </pc:spChg>
        <pc:spChg chg="mod">
          <ac:chgData name="van der Werf,Titia" userId="247ddf6f-9d35-42c2-8342-b76cb78f708c" providerId="ADAL" clId="{53974761-B76C-4BCE-BD2B-60AFCCA617A4}" dt="2019-09-24T16:45:46.617" v="9168" actId="20577"/>
          <ac:spMkLst>
            <pc:docMk/>
            <pc:sldMk cId="2673859942" sldId="2055"/>
            <ac:spMk id="3" creationId="{A3B91FE5-295A-0B4E-B3AF-6E442132EAEA}"/>
          </ac:spMkLst>
        </pc:spChg>
        <pc:spChg chg="mod">
          <ac:chgData name="van der Werf,Titia" userId="247ddf6f-9d35-42c2-8342-b76cb78f708c" providerId="ADAL" clId="{53974761-B76C-4BCE-BD2B-60AFCCA617A4}" dt="2019-09-24T16:51:04.869" v="9355" actId="20577"/>
          <ac:spMkLst>
            <pc:docMk/>
            <pc:sldMk cId="2673859942" sldId="2055"/>
            <ac:spMk id="4" creationId="{CABAAF16-AC95-604B-B391-FE944CDD3B87}"/>
          </ac:spMkLst>
        </pc:spChg>
      </pc:sldChg>
      <pc:sldChg chg="modSp ord modTransition modNotesTx">
        <pc:chgData name="van der Werf,Titia" userId="247ddf6f-9d35-42c2-8342-b76cb78f708c" providerId="ADAL" clId="{53974761-B76C-4BCE-BD2B-60AFCCA617A4}" dt="2019-09-26T08:37:29.999" v="14305" actId="20577"/>
        <pc:sldMkLst>
          <pc:docMk/>
          <pc:sldMk cId="685579629" sldId="2062"/>
        </pc:sldMkLst>
        <pc:spChg chg="mod">
          <ac:chgData name="van der Werf,Titia" userId="247ddf6f-9d35-42c2-8342-b76cb78f708c" providerId="ADAL" clId="{53974761-B76C-4BCE-BD2B-60AFCCA617A4}" dt="2019-09-24T08:18:55.728" v="6565" actId="20577"/>
          <ac:spMkLst>
            <pc:docMk/>
            <pc:sldMk cId="685579629" sldId="2062"/>
            <ac:spMk id="3" creationId="{D30C4598-E010-48D8-88B3-539A9C846244}"/>
          </ac:spMkLst>
        </pc:spChg>
        <pc:spChg chg="mod">
          <ac:chgData name="van der Werf,Titia" userId="247ddf6f-9d35-42c2-8342-b76cb78f708c" providerId="ADAL" clId="{53974761-B76C-4BCE-BD2B-60AFCCA617A4}" dt="2019-09-24T10:13:55.588" v="6770" actId="27636"/>
          <ac:spMkLst>
            <pc:docMk/>
            <pc:sldMk cId="685579629" sldId="2062"/>
            <ac:spMk id="4" creationId="{87780A39-E98E-49E7-A2BF-85C866B6C174}"/>
          </ac:spMkLst>
        </pc:spChg>
      </pc:sldChg>
      <pc:sldChg chg="modSp modTransition">
        <pc:chgData name="van der Werf,Titia" userId="247ddf6f-9d35-42c2-8342-b76cb78f708c" providerId="ADAL" clId="{53974761-B76C-4BCE-BD2B-60AFCCA617A4}" dt="2019-09-25T08:13:04.135" v="9464"/>
        <pc:sldMkLst>
          <pc:docMk/>
          <pc:sldMk cId="728459440" sldId="2063"/>
        </pc:sldMkLst>
        <pc:spChg chg="mod">
          <ac:chgData name="van der Werf,Titia" userId="247ddf6f-9d35-42c2-8342-b76cb78f708c" providerId="ADAL" clId="{53974761-B76C-4BCE-BD2B-60AFCCA617A4}" dt="2019-09-24T17:52:43.088" v="9458" actId="27636"/>
          <ac:spMkLst>
            <pc:docMk/>
            <pc:sldMk cId="728459440" sldId="2063"/>
            <ac:spMk id="4" creationId="{792656B5-254F-47C7-A06C-9F6A8D6BDD93}"/>
          </ac:spMkLst>
        </pc:spChg>
      </pc:sldChg>
      <pc:sldChg chg="addSp delSp modSp add ord modTransition modAnim modNotesTx">
        <pc:chgData name="van der Werf,Titia" userId="247ddf6f-9d35-42c2-8342-b76cb78f708c" providerId="ADAL" clId="{53974761-B76C-4BCE-BD2B-60AFCCA617A4}" dt="2019-09-26T08:42:39.534" v="14646" actId="20577"/>
        <pc:sldMkLst>
          <pc:docMk/>
          <pc:sldMk cId="3910296993" sldId="2064"/>
        </pc:sldMkLst>
        <pc:spChg chg="del">
          <ac:chgData name="van der Werf,Titia" userId="247ddf6f-9d35-42c2-8342-b76cb78f708c" providerId="ADAL" clId="{53974761-B76C-4BCE-BD2B-60AFCCA617A4}" dt="2019-09-20T17:37:03.332" v="110"/>
          <ac:spMkLst>
            <pc:docMk/>
            <pc:sldMk cId="3910296993" sldId="2064"/>
            <ac:spMk id="2" creationId="{0DB4E4B9-A59E-449F-B86F-BA767A0E1B54}"/>
          </ac:spMkLst>
        </pc:spChg>
        <pc:spChg chg="del">
          <ac:chgData name="van der Werf,Titia" userId="247ddf6f-9d35-42c2-8342-b76cb78f708c" providerId="ADAL" clId="{53974761-B76C-4BCE-BD2B-60AFCCA617A4}" dt="2019-09-20T17:37:03.332" v="110"/>
          <ac:spMkLst>
            <pc:docMk/>
            <pc:sldMk cId="3910296993" sldId="2064"/>
            <ac:spMk id="3" creationId="{2DBC8FC1-602B-460A-B065-6A93E16B05C0}"/>
          </ac:spMkLst>
        </pc:spChg>
        <pc:spChg chg="add del">
          <ac:chgData name="van der Werf,Titia" userId="247ddf6f-9d35-42c2-8342-b76cb78f708c" providerId="ADAL" clId="{53974761-B76C-4BCE-BD2B-60AFCCA617A4}" dt="2019-09-25T09:59:19.233" v="9473"/>
          <ac:spMkLst>
            <pc:docMk/>
            <pc:sldMk cId="3910296993" sldId="2064"/>
            <ac:spMk id="4" creationId="{102E2EEB-7B0C-4A00-B782-9C554F42323E}"/>
          </ac:spMkLst>
        </pc:spChg>
        <pc:spChg chg="add del">
          <ac:chgData name="van der Werf,Titia" userId="247ddf6f-9d35-42c2-8342-b76cb78f708c" providerId="ADAL" clId="{53974761-B76C-4BCE-BD2B-60AFCCA617A4}" dt="2019-09-25T09:59:11.286" v="9472"/>
          <ac:spMkLst>
            <pc:docMk/>
            <pc:sldMk cId="3910296993" sldId="2064"/>
            <ac:spMk id="5" creationId="{7ABED636-8935-4C63-B565-55D61C2FFA6F}"/>
          </ac:spMkLst>
        </pc:spChg>
        <pc:spChg chg="add mod">
          <ac:chgData name="van der Werf,Titia" userId="247ddf6f-9d35-42c2-8342-b76cb78f708c" providerId="ADAL" clId="{53974761-B76C-4BCE-BD2B-60AFCCA617A4}" dt="2019-09-20T17:40:49.948" v="119" actId="207"/>
          <ac:spMkLst>
            <pc:docMk/>
            <pc:sldMk cId="3910296993" sldId="2064"/>
            <ac:spMk id="6" creationId="{0E7831E5-6F5C-439F-88CA-5E7C38007234}"/>
          </ac:spMkLst>
        </pc:spChg>
        <pc:spChg chg="add del">
          <ac:chgData name="van der Werf,Titia" userId="247ddf6f-9d35-42c2-8342-b76cb78f708c" providerId="ADAL" clId="{53974761-B76C-4BCE-BD2B-60AFCCA617A4}" dt="2019-09-25T09:59:04.658" v="9471"/>
          <ac:spMkLst>
            <pc:docMk/>
            <pc:sldMk cId="3910296993" sldId="2064"/>
            <ac:spMk id="7" creationId="{39D10268-6502-47AA-A1AD-549FCE43072A}"/>
          </ac:spMkLst>
        </pc:spChg>
        <pc:spChg chg="add del mod">
          <ac:chgData name="van der Werf,Titia" userId="247ddf6f-9d35-42c2-8342-b76cb78f708c" providerId="ADAL" clId="{53974761-B76C-4BCE-BD2B-60AFCCA617A4}" dt="2019-09-25T09:58:58.521" v="9470"/>
          <ac:spMkLst>
            <pc:docMk/>
            <pc:sldMk cId="3910296993" sldId="2064"/>
            <ac:spMk id="8" creationId="{4EFA5A48-85E8-4AFD-8688-E94FF862FBEF}"/>
          </ac:spMkLst>
        </pc:spChg>
        <pc:spChg chg="add del">
          <ac:chgData name="van der Werf,Titia" userId="247ddf6f-9d35-42c2-8342-b76cb78f708c" providerId="ADAL" clId="{53974761-B76C-4BCE-BD2B-60AFCCA617A4}" dt="2019-09-25T09:58:52.179" v="9469"/>
          <ac:spMkLst>
            <pc:docMk/>
            <pc:sldMk cId="3910296993" sldId="2064"/>
            <ac:spMk id="9" creationId="{6B89B000-C9CD-4A62-9FC2-4C4C372DB7CD}"/>
          </ac:spMkLst>
        </pc:spChg>
        <pc:spChg chg="add del">
          <ac:chgData name="van der Werf,Titia" userId="247ddf6f-9d35-42c2-8342-b76cb78f708c" providerId="ADAL" clId="{53974761-B76C-4BCE-BD2B-60AFCCA617A4}" dt="2019-09-25T09:58:40.847" v="9468"/>
          <ac:spMkLst>
            <pc:docMk/>
            <pc:sldMk cId="3910296993" sldId="2064"/>
            <ac:spMk id="10" creationId="{725B3559-F437-4D47-9812-6A96B6A94606}"/>
          </ac:spMkLst>
        </pc:spChg>
        <pc:spChg chg="add del">
          <ac:chgData name="van der Werf,Titia" userId="247ddf6f-9d35-42c2-8342-b76cb78f708c" providerId="ADAL" clId="{53974761-B76C-4BCE-BD2B-60AFCCA617A4}" dt="2019-09-25T10:00:52.540" v="9479"/>
          <ac:spMkLst>
            <pc:docMk/>
            <pc:sldMk cId="3910296993" sldId="2064"/>
            <ac:spMk id="11" creationId="{C9B6635C-557B-4EA0-83EE-2E685EFCD4B0}"/>
          </ac:spMkLst>
        </pc:spChg>
        <pc:spChg chg="add">
          <ac:chgData name="van der Werf,Titia" userId="247ddf6f-9d35-42c2-8342-b76cb78f708c" providerId="ADAL" clId="{53974761-B76C-4BCE-BD2B-60AFCCA617A4}" dt="2019-09-25T10:01:30.986" v="9484"/>
          <ac:spMkLst>
            <pc:docMk/>
            <pc:sldMk cId="3910296993" sldId="2064"/>
            <ac:spMk id="12" creationId="{1DFABF02-3274-4EA6-9FD9-F82BC4734E94}"/>
          </ac:spMkLst>
        </pc:spChg>
      </pc:sldChg>
      <pc:sldChg chg="addSp delSp modSp add ord modTransition modNotesTx">
        <pc:chgData name="van der Werf,Titia" userId="247ddf6f-9d35-42c2-8342-b76cb78f708c" providerId="ADAL" clId="{53974761-B76C-4BCE-BD2B-60AFCCA617A4}" dt="2019-09-26T08:38:24.912" v="14396" actId="20577"/>
        <pc:sldMkLst>
          <pc:docMk/>
          <pc:sldMk cId="3732332371" sldId="2065"/>
        </pc:sldMkLst>
        <pc:spChg chg="del">
          <ac:chgData name="van der Werf,Titia" userId="247ddf6f-9d35-42c2-8342-b76cb78f708c" providerId="ADAL" clId="{53974761-B76C-4BCE-BD2B-60AFCCA617A4}" dt="2019-09-20T17:43:51.097" v="123"/>
          <ac:spMkLst>
            <pc:docMk/>
            <pc:sldMk cId="3732332371" sldId="2065"/>
            <ac:spMk id="2" creationId="{4ED81772-4F29-4E20-AA84-5DDFB6B33B6A}"/>
          </ac:spMkLst>
        </pc:spChg>
        <pc:spChg chg="del">
          <ac:chgData name="van der Werf,Titia" userId="247ddf6f-9d35-42c2-8342-b76cb78f708c" providerId="ADAL" clId="{53974761-B76C-4BCE-BD2B-60AFCCA617A4}" dt="2019-09-20T17:43:51.097" v="123"/>
          <ac:spMkLst>
            <pc:docMk/>
            <pc:sldMk cId="3732332371" sldId="2065"/>
            <ac:spMk id="3" creationId="{458178CB-E7F3-4188-A491-F0931D976D52}"/>
          </ac:spMkLst>
        </pc:spChg>
        <pc:spChg chg="add mod">
          <ac:chgData name="van der Werf,Titia" userId="247ddf6f-9d35-42c2-8342-b76cb78f708c" providerId="ADAL" clId="{53974761-B76C-4BCE-BD2B-60AFCCA617A4}" dt="2019-09-20T17:44:56.404" v="130" actId="1076"/>
          <ac:spMkLst>
            <pc:docMk/>
            <pc:sldMk cId="3732332371" sldId="2065"/>
            <ac:spMk id="4" creationId="{FCA2EB74-5142-4A80-9409-F8B30833590D}"/>
          </ac:spMkLst>
        </pc:spChg>
      </pc:sldChg>
      <pc:sldChg chg="modSp add modTransition modNotesTx">
        <pc:chgData name="van der Werf,Titia" userId="247ddf6f-9d35-42c2-8342-b76cb78f708c" providerId="ADAL" clId="{53974761-B76C-4BCE-BD2B-60AFCCA617A4}" dt="2019-09-26T08:02:36.013" v="12827" actId="20577"/>
        <pc:sldMkLst>
          <pc:docMk/>
          <pc:sldMk cId="29822302" sldId="2066"/>
        </pc:sldMkLst>
        <pc:spChg chg="mod">
          <ac:chgData name="van der Werf,Titia" userId="247ddf6f-9d35-42c2-8342-b76cb78f708c" providerId="ADAL" clId="{53974761-B76C-4BCE-BD2B-60AFCCA617A4}" dt="2019-09-24T08:09:59.770" v="6454" actId="20577"/>
          <ac:spMkLst>
            <pc:docMk/>
            <pc:sldMk cId="29822302" sldId="2066"/>
            <ac:spMk id="2" creationId="{C5352C36-B55E-402E-A069-CC483A33BA2E}"/>
          </ac:spMkLst>
        </pc:spChg>
        <pc:spChg chg="mod">
          <ac:chgData name="van der Werf,Titia" userId="247ddf6f-9d35-42c2-8342-b76cb78f708c" providerId="ADAL" clId="{53974761-B76C-4BCE-BD2B-60AFCCA617A4}" dt="2019-09-20T17:46:45.606" v="143" actId="20577"/>
          <ac:spMkLst>
            <pc:docMk/>
            <pc:sldMk cId="29822302" sldId="2066"/>
            <ac:spMk id="3" creationId="{18663E60-A8FF-41FF-A3EB-BF032F8E874D}"/>
          </ac:spMkLst>
        </pc:spChg>
      </pc:sldChg>
      <pc:sldChg chg="modSp add ord modTransition modNotesTx">
        <pc:chgData name="van der Werf,Titia" userId="247ddf6f-9d35-42c2-8342-b76cb78f708c" providerId="ADAL" clId="{53974761-B76C-4BCE-BD2B-60AFCCA617A4}" dt="2019-09-26T07:56:22.290" v="11996" actId="20577"/>
        <pc:sldMkLst>
          <pc:docMk/>
          <pc:sldMk cId="180106164" sldId="2068"/>
        </pc:sldMkLst>
        <pc:spChg chg="mod">
          <ac:chgData name="van der Werf,Titia" userId="247ddf6f-9d35-42c2-8342-b76cb78f708c" providerId="ADAL" clId="{53974761-B76C-4BCE-BD2B-60AFCCA617A4}" dt="2019-09-24T08:09:13.209" v="6443" actId="114"/>
          <ac:spMkLst>
            <pc:docMk/>
            <pc:sldMk cId="180106164" sldId="2068"/>
            <ac:spMk id="2" creationId="{212A00C3-593F-4C63-81B1-20AD764B5ADA}"/>
          </ac:spMkLst>
        </pc:spChg>
        <pc:spChg chg="mod">
          <ac:chgData name="van der Werf,Titia" userId="247ddf6f-9d35-42c2-8342-b76cb78f708c" providerId="ADAL" clId="{53974761-B76C-4BCE-BD2B-60AFCCA617A4}" dt="2019-09-20T17:51:55.949" v="307" actId="20577"/>
          <ac:spMkLst>
            <pc:docMk/>
            <pc:sldMk cId="180106164" sldId="2068"/>
            <ac:spMk id="3" creationId="{E31C9735-A52F-428A-AA64-AB767F020E4F}"/>
          </ac:spMkLst>
        </pc:spChg>
      </pc:sldChg>
      <pc:sldChg chg="addSp delSp modSp add ord modTransition modNotesTx">
        <pc:chgData name="van der Werf,Titia" userId="247ddf6f-9d35-42c2-8342-b76cb78f708c" providerId="ADAL" clId="{53974761-B76C-4BCE-BD2B-60AFCCA617A4}" dt="2019-09-26T08:51:17.567" v="15486" actId="20577"/>
        <pc:sldMkLst>
          <pc:docMk/>
          <pc:sldMk cId="2789285639" sldId="2069"/>
        </pc:sldMkLst>
        <pc:spChg chg="del">
          <ac:chgData name="van der Werf,Titia" userId="247ddf6f-9d35-42c2-8342-b76cb78f708c" providerId="ADAL" clId="{53974761-B76C-4BCE-BD2B-60AFCCA617A4}" dt="2019-09-21T13:12:49.602" v="384"/>
          <ac:spMkLst>
            <pc:docMk/>
            <pc:sldMk cId="2789285639" sldId="2069"/>
            <ac:spMk id="2" creationId="{52E85948-4C81-442B-8000-8D427FB91C37}"/>
          </ac:spMkLst>
        </pc:spChg>
        <pc:spChg chg="mod ord">
          <ac:chgData name="van der Werf,Titia" userId="247ddf6f-9d35-42c2-8342-b76cb78f708c" providerId="ADAL" clId="{53974761-B76C-4BCE-BD2B-60AFCCA617A4}" dt="2019-09-24T13:49:30.015" v="8935" actId="207"/>
          <ac:spMkLst>
            <pc:docMk/>
            <pc:sldMk cId="2789285639" sldId="2069"/>
            <ac:spMk id="2" creationId="{8E5EAFF0-AD4E-494D-AD5B-DA4919E72751}"/>
          </ac:spMkLst>
        </pc:spChg>
        <pc:spChg chg="del">
          <ac:chgData name="van der Werf,Titia" userId="247ddf6f-9d35-42c2-8342-b76cb78f708c" providerId="ADAL" clId="{53974761-B76C-4BCE-BD2B-60AFCCA617A4}" dt="2019-09-21T13:12:49.602" v="384"/>
          <ac:spMkLst>
            <pc:docMk/>
            <pc:sldMk cId="2789285639" sldId="2069"/>
            <ac:spMk id="3" creationId="{F09C880D-FB7B-4759-A1A5-2B44B729072E}"/>
          </ac:spMkLst>
        </pc:spChg>
        <pc:spChg chg="add del mod">
          <ac:chgData name="van der Werf,Titia" userId="247ddf6f-9d35-42c2-8342-b76cb78f708c" providerId="ADAL" clId="{53974761-B76C-4BCE-BD2B-60AFCCA617A4}" dt="2019-09-21T13:18:38.186" v="403"/>
          <ac:spMkLst>
            <pc:docMk/>
            <pc:sldMk cId="2789285639" sldId="2069"/>
            <ac:spMk id="6" creationId="{0D6ADC43-01B3-4004-A9A1-819749E41B44}"/>
          </ac:spMkLst>
        </pc:spChg>
        <pc:picChg chg="add del mod">
          <ac:chgData name="van der Werf,Titia" userId="247ddf6f-9d35-42c2-8342-b76cb78f708c" providerId="ADAL" clId="{53974761-B76C-4BCE-BD2B-60AFCCA617A4}" dt="2019-09-21T13:15:02.185" v="388" actId="478"/>
          <ac:picMkLst>
            <pc:docMk/>
            <pc:sldMk cId="2789285639" sldId="2069"/>
            <ac:picMk id="4" creationId="{7FAAA921-CA41-4A22-8A78-0C88F16B157D}"/>
          </ac:picMkLst>
        </pc:picChg>
        <pc:picChg chg="add mod ord">
          <ac:chgData name="van der Werf,Titia" userId="247ddf6f-9d35-42c2-8342-b76cb78f708c" providerId="ADAL" clId="{53974761-B76C-4BCE-BD2B-60AFCCA617A4}" dt="2019-09-24T08:22:38.517" v="6574" actId="14100"/>
          <ac:picMkLst>
            <pc:docMk/>
            <pc:sldMk cId="2789285639" sldId="2069"/>
            <ac:picMk id="5" creationId="{F64D7D4F-BA28-4713-BBD4-8D95B3805CEE}"/>
          </ac:picMkLst>
        </pc:picChg>
      </pc:sldChg>
      <pc:sldChg chg="addSp delSp modSp add modTransition modNotesTx">
        <pc:chgData name="van der Werf,Titia" userId="247ddf6f-9d35-42c2-8342-b76cb78f708c" providerId="ADAL" clId="{53974761-B76C-4BCE-BD2B-60AFCCA617A4}" dt="2019-09-26T07:35:37.609" v="10219" actId="20577"/>
        <pc:sldMkLst>
          <pc:docMk/>
          <pc:sldMk cId="2063417004" sldId="2070"/>
        </pc:sldMkLst>
        <pc:spChg chg="del">
          <ac:chgData name="van der Werf,Titia" userId="247ddf6f-9d35-42c2-8342-b76cb78f708c" providerId="ADAL" clId="{53974761-B76C-4BCE-BD2B-60AFCCA617A4}" dt="2019-09-21T13:55:18.053" v="874" actId="931"/>
          <ac:spMkLst>
            <pc:docMk/>
            <pc:sldMk cId="2063417004" sldId="2070"/>
            <ac:spMk id="2" creationId="{3BFC25BB-95FC-442A-A6AC-991F4D2B4209}"/>
          </ac:spMkLst>
        </pc:spChg>
        <pc:spChg chg="mod">
          <ac:chgData name="van der Werf,Titia" userId="247ddf6f-9d35-42c2-8342-b76cb78f708c" providerId="ADAL" clId="{53974761-B76C-4BCE-BD2B-60AFCCA617A4}" dt="2019-09-24T10:13:55.577" v="6768" actId="27636"/>
          <ac:spMkLst>
            <pc:docMk/>
            <pc:sldMk cId="2063417004" sldId="2070"/>
            <ac:spMk id="3" creationId="{AC39D5A2-2ECA-4146-BDF4-FCC2DB4280C8}"/>
          </ac:spMkLst>
        </pc:spChg>
        <pc:spChg chg="mod">
          <ac:chgData name="van der Werf,Titia" userId="247ddf6f-9d35-42c2-8342-b76cb78f708c" providerId="ADAL" clId="{53974761-B76C-4BCE-BD2B-60AFCCA617A4}" dt="2019-09-24T10:13:55.579" v="6769" actId="27636"/>
          <ac:spMkLst>
            <pc:docMk/>
            <pc:sldMk cId="2063417004" sldId="2070"/>
            <ac:spMk id="4" creationId="{C0CE9BD2-8BB2-4D3E-AEC5-6EF6EA51661D}"/>
          </ac:spMkLst>
        </pc:spChg>
        <pc:picChg chg="add mod">
          <ac:chgData name="van der Werf,Titia" userId="247ddf6f-9d35-42c2-8342-b76cb78f708c" providerId="ADAL" clId="{53974761-B76C-4BCE-BD2B-60AFCCA617A4}" dt="2019-09-21T13:55:21.856" v="876" actId="962"/>
          <ac:picMkLst>
            <pc:docMk/>
            <pc:sldMk cId="2063417004" sldId="2070"/>
            <ac:picMk id="7" creationId="{1F1D559A-8491-4D3F-9544-B3C1D1EA038E}"/>
          </ac:picMkLst>
        </pc:picChg>
      </pc:sldChg>
      <pc:sldChg chg="addSp modSp add modTransition modNotesTx">
        <pc:chgData name="van der Werf,Titia" userId="247ddf6f-9d35-42c2-8342-b76cb78f708c" providerId="ADAL" clId="{53974761-B76C-4BCE-BD2B-60AFCCA617A4}" dt="2019-09-26T07:52:36.564" v="11548" actId="20577"/>
        <pc:sldMkLst>
          <pc:docMk/>
          <pc:sldMk cId="3280872754" sldId="2072"/>
        </pc:sldMkLst>
        <pc:spChg chg="add mod">
          <ac:chgData name="van der Werf,Titia" userId="247ddf6f-9d35-42c2-8342-b76cb78f708c" providerId="ADAL" clId="{53974761-B76C-4BCE-BD2B-60AFCCA617A4}" dt="2019-09-21T17:35:45.121" v="6223" actId="20577"/>
          <ac:spMkLst>
            <pc:docMk/>
            <pc:sldMk cId="3280872754" sldId="2072"/>
            <ac:spMk id="2" creationId="{B7504AD8-DD86-4DC5-8986-1BF31F294B75}"/>
          </ac:spMkLst>
        </pc:spChg>
        <pc:spChg chg="add mod">
          <ac:chgData name="van der Werf,Titia" userId="247ddf6f-9d35-42c2-8342-b76cb78f708c" providerId="ADAL" clId="{53974761-B76C-4BCE-BD2B-60AFCCA617A4}" dt="2019-09-21T13:59:45.190" v="995"/>
          <ac:spMkLst>
            <pc:docMk/>
            <pc:sldMk cId="3280872754" sldId="2072"/>
            <ac:spMk id="3" creationId="{8D4509B1-C6F6-4D24-9B11-408E5D383036}"/>
          </ac:spMkLst>
        </pc:spChg>
        <pc:spChg chg="add mod">
          <ac:chgData name="van der Werf,Titia" userId="247ddf6f-9d35-42c2-8342-b76cb78f708c" providerId="ADAL" clId="{53974761-B76C-4BCE-BD2B-60AFCCA617A4}" dt="2019-09-21T13:59:45.190" v="995"/>
          <ac:spMkLst>
            <pc:docMk/>
            <pc:sldMk cId="3280872754" sldId="2072"/>
            <ac:spMk id="4" creationId="{D0CD6AC7-83CF-438E-9A88-9755AE8321F9}"/>
          </ac:spMkLst>
        </pc:spChg>
      </pc:sldChg>
      <pc:sldChg chg="addSp modSp add ord modTransition modNotesTx">
        <pc:chgData name="van der Werf,Titia" userId="247ddf6f-9d35-42c2-8342-b76cb78f708c" providerId="ADAL" clId="{53974761-B76C-4BCE-BD2B-60AFCCA617A4}" dt="2019-09-26T10:54:31.659" v="26626" actId="20577"/>
        <pc:sldMkLst>
          <pc:docMk/>
          <pc:sldMk cId="748898693" sldId="2074"/>
        </pc:sldMkLst>
        <pc:spChg chg="add mod ord">
          <ac:chgData name="van der Werf,Titia" userId="247ddf6f-9d35-42c2-8342-b76cb78f708c" providerId="ADAL" clId="{53974761-B76C-4BCE-BD2B-60AFCCA617A4}" dt="2019-09-21T14:26:37.416" v="1157" actId="14100"/>
          <ac:spMkLst>
            <pc:docMk/>
            <pc:sldMk cId="748898693" sldId="2074"/>
            <ac:spMk id="2" creationId="{06B5CBDB-01D2-46E8-BB81-95E4B64F0A4A}"/>
          </ac:spMkLst>
        </pc:spChg>
        <pc:spChg chg="add mod">
          <ac:chgData name="van der Werf,Titia" userId="247ddf6f-9d35-42c2-8342-b76cb78f708c" providerId="ADAL" clId="{53974761-B76C-4BCE-BD2B-60AFCCA617A4}" dt="2019-09-21T14:26:44.680" v="1158" actId="14100"/>
          <ac:spMkLst>
            <pc:docMk/>
            <pc:sldMk cId="748898693" sldId="2074"/>
            <ac:spMk id="5" creationId="{3B14F6F2-39BA-4F4E-9233-7F36F35D2D6A}"/>
          </ac:spMkLst>
        </pc:spChg>
        <pc:spChg chg="add mod">
          <ac:chgData name="van der Werf,Titia" userId="247ddf6f-9d35-42c2-8342-b76cb78f708c" providerId="ADAL" clId="{53974761-B76C-4BCE-BD2B-60AFCCA617A4}" dt="2019-09-21T14:25:07.440" v="1138" actId="1076"/>
          <ac:spMkLst>
            <pc:docMk/>
            <pc:sldMk cId="748898693" sldId="2074"/>
            <ac:spMk id="8" creationId="{8B703B05-AC93-4003-B82A-9BBC9111D535}"/>
          </ac:spMkLst>
        </pc:spChg>
        <pc:spChg chg="add mod">
          <ac:chgData name="van der Werf,Titia" userId="247ddf6f-9d35-42c2-8342-b76cb78f708c" providerId="ADAL" clId="{53974761-B76C-4BCE-BD2B-60AFCCA617A4}" dt="2019-09-21T14:26:57.368" v="1159" actId="1076"/>
          <ac:spMkLst>
            <pc:docMk/>
            <pc:sldMk cId="748898693" sldId="2074"/>
            <ac:spMk id="9" creationId="{F8C55419-EECD-46CA-B8E9-F3BC016059DD}"/>
          </ac:spMkLst>
        </pc:spChg>
        <pc:picChg chg="add mod">
          <ac:chgData name="van der Werf,Titia" userId="247ddf6f-9d35-42c2-8342-b76cb78f708c" providerId="ADAL" clId="{53974761-B76C-4BCE-BD2B-60AFCCA617A4}" dt="2019-09-21T14:18:39.880" v="1103" actId="14100"/>
          <ac:picMkLst>
            <pc:docMk/>
            <pc:sldMk cId="748898693" sldId="2074"/>
            <ac:picMk id="4" creationId="{E993BC31-0D7A-4106-BEDC-1E75FB781622}"/>
          </ac:picMkLst>
        </pc:picChg>
        <pc:picChg chg="add mod ord">
          <ac:chgData name="van der Werf,Titia" userId="247ddf6f-9d35-42c2-8342-b76cb78f708c" providerId="ADAL" clId="{53974761-B76C-4BCE-BD2B-60AFCCA617A4}" dt="2019-09-21T14:22:48.792" v="1118" actId="14100"/>
          <ac:picMkLst>
            <pc:docMk/>
            <pc:sldMk cId="748898693" sldId="2074"/>
            <ac:picMk id="7" creationId="{B4185707-ED02-4F80-B3B0-169F86D0DBB8}"/>
          </ac:picMkLst>
        </pc:picChg>
      </pc:sldChg>
      <pc:sldChg chg="addSp delSp modSp add ord modTransition modNotesTx">
        <pc:chgData name="van der Werf,Titia" userId="247ddf6f-9d35-42c2-8342-b76cb78f708c" providerId="ADAL" clId="{53974761-B76C-4BCE-BD2B-60AFCCA617A4}" dt="2019-09-26T11:03:39.253" v="27164" actId="20577"/>
        <pc:sldMkLst>
          <pc:docMk/>
          <pc:sldMk cId="1866264727" sldId="2078"/>
        </pc:sldMkLst>
        <pc:spChg chg="del">
          <ac:chgData name="van der Werf,Titia" userId="247ddf6f-9d35-42c2-8342-b76cb78f708c" providerId="ADAL" clId="{53974761-B76C-4BCE-BD2B-60AFCCA617A4}" dt="2019-09-21T16:42:54.040" v="4691"/>
          <ac:spMkLst>
            <pc:docMk/>
            <pc:sldMk cId="1866264727" sldId="2078"/>
            <ac:spMk id="2" creationId="{0A21D23D-C976-4DD9-8FE8-62551FFE221D}"/>
          </ac:spMkLst>
        </pc:spChg>
        <pc:spChg chg="mod">
          <ac:chgData name="van der Werf,Titia" userId="247ddf6f-9d35-42c2-8342-b76cb78f708c" providerId="ADAL" clId="{53974761-B76C-4BCE-BD2B-60AFCCA617A4}" dt="2019-09-24T08:07:45.234" v="6437" actId="1076"/>
          <ac:spMkLst>
            <pc:docMk/>
            <pc:sldMk cId="1866264727" sldId="2078"/>
            <ac:spMk id="2" creationId="{C8DBA3E2-C15A-4E0D-AD0C-36D3AA362A0A}"/>
          </ac:spMkLst>
        </pc:spChg>
        <pc:spChg chg="add mod">
          <ac:chgData name="van der Werf,Titia" userId="247ddf6f-9d35-42c2-8342-b76cb78f708c" providerId="ADAL" clId="{53974761-B76C-4BCE-BD2B-60AFCCA617A4}" dt="2019-09-21T17:09:24.100" v="5632" actId="20577"/>
          <ac:spMkLst>
            <pc:docMk/>
            <pc:sldMk cId="1866264727" sldId="2078"/>
            <ac:spMk id="3" creationId="{E78330CF-25E1-4D6F-8635-39C9603708BD}"/>
          </ac:spMkLst>
        </pc:spChg>
        <pc:spChg chg="add del mod">
          <ac:chgData name="van der Werf,Titia" userId="247ddf6f-9d35-42c2-8342-b76cb78f708c" providerId="ADAL" clId="{53974761-B76C-4BCE-BD2B-60AFCCA617A4}" dt="2019-09-21T16:45:12.566" v="4732"/>
          <ac:spMkLst>
            <pc:docMk/>
            <pc:sldMk cId="1866264727" sldId="2078"/>
            <ac:spMk id="5" creationId="{93FF33DA-A90E-4556-8F45-8B07323A47C2}"/>
          </ac:spMkLst>
        </pc:spChg>
        <pc:spChg chg="add del mod">
          <ac:chgData name="van der Werf,Titia" userId="247ddf6f-9d35-42c2-8342-b76cb78f708c" providerId="ADAL" clId="{53974761-B76C-4BCE-BD2B-60AFCCA617A4}" dt="2019-09-24T08:07:12.081" v="6434" actId="478"/>
          <ac:spMkLst>
            <pc:docMk/>
            <pc:sldMk cId="1866264727" sldId="2078"/>
            <ac:spMk id="6" creationId="{F07795A5-E291-4C81-9CA6-EE79CD39D43A}"/>
          </ac:spMkLst>
        </pc:spChg>
        <pc:spChg chg="add del mod">
          <ac:chgData name="van der Werf,Titia" userId="247ddf6f-9d35-42c2-8342-b76cb78f708c" providerId="ADAL" clId="{53974761-B76C-4BCE-BD2B-60AFCCA617A4}" dt="2019-09-21T16:53:37.053" v="4760"/>
          <ac:spMkLst>
            <pc:docMk/>
            <pc:sldMk cId="1866264727" sldId="2078"/>
            <ac:spMk id="7" creationId="{91469AC1-AF0D-45A5-B420-7A694F2921F0}"/>
          </ac:spMkLst>
        </pc:spChg>
        <pc:spChg chg="add mod">
          <ac:chgData name="van der Werf,Titia" userId="247ddf6f-9d35-42c2-8342-b76cb78f708c" providerId="ADAL" clId="{53974761-B76C-4BCE-BD2B-60AFCCA617A4}" dt="2019-09-24T08:07:33.377" v="6436" actId="1076"/>
          <ac:spMkLst>
            <pc:docMk/>
            <pc:sldMk cId="1866264727" sldId="2078"/>
            <ac:spMk id="8" creationId="{D987AF68-F2B2-4830-A709-A64446148A3F}"/>
          </ac:spMkLst>
        </pc:spChg>
        <pc:spChg chg="add del">
          <ac:chgData name="van der Werf,Titia" userId="247ddf6f-9d35-42c2-8342-b76cb78f708c" providerId="ADAL" clId="{53974761-B76C-4BCE-BD2B-60AFCCA617A4}" dt="2019-09-21T16:53:45.971" v="4762"/>
          <ac:spMkLst>
            <pc:docMk/>
            <pc:sldMk cId="1866264727" sldId="2078"/>
            <ac:spMk id="9" creationId="{D2C1ABAB-22C6-40BE-A8CD-5276E1D2729D}"/>
          </ac:spMkLst>
        </pc:spChg>
        <pc:spChg chg="add del">
          <ac:chgData name="van der Werf,Titia" userId="247ddf6f-9d35-42c2-8342-b76cb78f708c" providerId="ADAL" clId="{53974761-B76C-4BCE-BD2B-60AFCCA617A4}" dt="2019-09-21T16:53:59.587" v="4766"/>
          <ac:spMkLst>
            <pc:docMk/>
            <pc:sldMk cId="1866264727" sldId="2078"/>
            <ac:spMk id="10" creationId="{6BFA0AA8-8ABF-40A8-B743-21CC408E2950}"/>
          </ac:spMkLst>
        </pc:spChg>
        <pc:spChg chg="add del">
          <ac:chgData name="van der Werf,Titia" userId="247ddf6f-9d35-42c2-8342-b76cb78f708c" providerId="ADAL" clId="{53974761-B76C-4BCE-BD2B-60AFCCA617A4}" dt="2019-09-21T16:53:58.891" v="4765"/>
          <ac:spMkLst>
            <pc:docMk/>
            <pc:sldMk cId="1866264727" sldId="2078"/>
            <ac:spMk id="11" creationId="{3FB66578-BD0C-4AF1-B1B4-5404079F9C6C}"/>
          </ac:spMkLst>
        </pc:spChg>
        <pc:picChg chg="add del mod">
          <ac:chgData name="van der Werf,Titia" userId="247ddf6f-9d35-42c2-8342-b76cb78f708c" providerId="ADAL" clId="{53974761-B76C-4BCE-BD2B-60AFCCA617A4}" dt="2019-09-24T08:07:08.538" v="6433" actId="478"/>
          <ac:picMkLst>
            <pc:docMk/>
            <pc:sldMk cId="1866264727" sldId="2078"/>
            <ac:picMk id="4" creationId="{A260F183-B2E2-4637-BB56-044F937F9374}"/>
          </ac:picMkLst>
        </pc:picChg>
      </pc:sldChg>
      <pc:sldChg chg="modSp modTransition modNotesTx">
        <pc:chgData name="van der Werf,Titia" userId="247ddf6f-9d35-42c2-8342-b76cb78f708c" providerId="ADAL" clId="{53974761-B76C-4BCE-BD2B-60AFCCA617A4}" dt="2019-09-26T09:18:13.606" v="18174" actId="20577"/>
        <pc:sldMkLst>
          <pc:docMk/>
          <pc:sldMk cId="957331415" sldId="2079"/>
        </pc:sldMkLst>
        <pc:spChg chg="mod">
          <ac:chgData name="van der Werf,Titia" userId="247ddf6f-9d35-42c2-8342-b76cb78f708c" providerId="ADAL" clId="{53974761-B76C-4BCE-BD2B-60AFCCA617A4}" dt="2019-09-21T17:26:54.313" v="6131" actId="207"/>
          <ac:spMkLst>
            <pc:docMk/>
            <pc:sldMk cId="957331415" sldId="2079"/>
            <ac:spMk id="5" creationId="{00000000-0000-0000-0000-000000000000}"/>
          </ac:spMkLst>
        </pc:spChg>
        <pc:spChg chg="mod">
          <ac:chgData name="van der Werf,Titia" userId="247ddf6f-9d35-42c2-8342-b76cb78f708c" providerId="ADAL" clId="{53974761-B76C-4BCE-BD2B-60AFCCA617A4}" dt="2019-09-21T17:27:07.183" v="6132" actId="207"/>
          <ac:spMkLst>
            <pc:docMk/>
            <pc:sldMk cId="957331415" sldId="2079"/>
            <ac:spMk id="6" creationId="{00000000-0000-0000-0000-000000000000}"/>
          </ac:spMkLst>
        </pc:spChg>
        <pc:spChg chg="mod">
          <ac:chgData name="van der Werf,Titia" userId="247ddf6f-9d35-42c2-8342-b76cb78f708c" providerId="ADAL" clId="{53974761-B76C-4BCE-BD2B-60AFCCA617A4}" dt="2019-09-21T17:26:24.918" v="6130" actId="207"/>
          <ac:spMkLst>
            <pc:docMk/>
            <pc:sldMk cId="957331415" sldId="2079"/>
            <ac:spMk id="9" creationId="{853F7BB0-4DCA-43DF-9E1D-65F9CE6243AC}"/>
          </ac:spMkLst>
        </pc:spChg>
        <pc:spChg chg="mod">
          <ac:chgData name="van der Werf,Titia" userId="247ddf6f-9d35-42c2-8342-b76cb78f708c" providerId="ADAL" clId="{53974761-B76C-4BCE-BD2B-60AFCCA617A4}" dt="2019-09-21T17:27:10.806" v="6133" actId="207"/>
          <ac:spMkLst>
            <pc:docMk/>
            <pc:sldMk cId="957331415" sldId="2079"/>
            <ac:spMk id="10" creationId="{3971E511-54D8-47BF-8252-33E2A8C563F1}"/>
          </ac:spMkLst>
        </pc:spChg>
        <pc:spChg chg="mod">
          <ac:chgData name="van der Werf,Titia" userId="247ddf6f-9d35-42c2-8342-b76cb78f708c" providerId="ADAL" clId="{53974761-B76C-4BCE-BD2B-60AFCCA617A4}" dt="2019-09-21T17:26:21.502" v="6129" actId="207"/>
          <ac:spMkLst>
            <pc:docMk/>
            <pc:sldMk cId="957331415" sldId="2079"/>
            <ac:spMk id="15" creationId="{00000000-0000-0000-0000-000000000000}"/>
          </ac:spMkLst>
        </pc:spChg>
        <pc:spChg chg="mod">
          <ac:chgData name="van der Werf,Titia" userId="247ddf6f-9d35-42c2-8342-b76cb78f708c" providerId="ADAL" clId="{53974761-B76C-4BCE-BD2B-60AFCCA617A4}" dt="2019-09-21T17:26:17.598" v="6128" actId="207"/>
          <ac:spMkLst>
            <pc:docMk/>
            <pc:sldMk cId="957331415" sldId="2079"/>
            <ac:spMk id="16" creationId="{00000000-0000-0000-0000-000000000000}"/>
          </ac:spMkLst>
        </pc:spChg>
      </pc:sldChg>
      <pc:sldChg chg="addSp modSp add modTransition modNotesTx">
        <pc:chgData name="van der Werf,Titia" userId="247ddf6f-9d35-42c2-8342-b76cb78f708c" providerId="ADAL" clId="{53974761-B76C-4BCE-BD2B-60AFCCA617A4}" dt="2019-09-26T08:52:29.964" v="15584" actId="20577"/>
        <pc:sldMkLst>
          <pc:docMk/>
          <pc:sldMk cId="3886223637" sldId="2081"/>
        </pc:sldMkLst>
        <pc:spChg chg="add mod">
          <ac:chgData name="van der Werf,Titia" userId="247ddf6f-9d35-42c2-8342-b76cb78f708c" providerId="ADAL" clId="{53974761-B76C-4BCE-BD2B-60AFCCA617A4}" dt="2019-09-21T17:43:34.857" v="6244" actId="20577"/>
          <ac:spMkLst>
            <pc:docMk/>
            <pc:sldMk cId="3886223637" sldId="2081"/>
            <ac:spMk id="2" creationId="{DE71B4F6-A537-48F7-A179-91762B02F8BD}"/>
          </ac:spMkLst>
        </pc:spChg>
        <pc:spChg chg="add mod">
          <ac:chgData name="van der Werf,Titia" userId="247ddf6f-9d35-42c2-8342-b76cb78f708c" providerId="ADAL" clId="{53974761-B76C-4BCE-BD2B-60AFCCA617A4}" dt="2019-09-21T17:31:30.333" v="6176"/>
          <ac:spMkLst>
            <pc:docMk/>
            <pc:sldMk cId="3886223637" sldId="2081"/>
            <ac:spMk id="3" creationId="{32C3BBCD-7937-4298-8771-7E689CBACDCB}"/>
          </ac:spMkLst>
        </pc:spChg>
        <pc:spChg chg="add mod">
          <ac:chgData name="van der Werf,Titia" userId="247ddf6f-9d35-42c2-8342-b76cb78f708c" providerId="ADAL" clId="{53974761-B76C-4BCE-BD2B-60AFCCA617A4}" dt="2019-09-21T17:31:30.333" v="6176"/>
          <ac:spMkLst>
            <pc:docMk/>
            <pc:sldMk cId="3886223637" sldId="2081"/>
            <ac:spMk id="4" creationId="{E7FA2F47-3751-4890-8CBA-DE49DEAA6CCD}"/>
          </ac:spMkLst>
        </pc:spChg>
      </pc:sldChg>
      <pc:sldChg chg="addSp delSp modSp add modTransition modNotesTx">
        <pc:chgData name="van der Werf,Titia" userId="247ddf6f-9d35-42c2-8342-b76cb78f708c" providerId="ADAL" clId="{53974761-B76C-4BCE-BD2B-60AFCCA617A4}" dt="2019-09-26T09:07:21.665" v="17334" actId="20577"/>
        <pc:sldMkLst>
          <pc:docMk/>
          <pc:sldMk cId="1272382810" sldId="2083"/>
        </pc:sldMkLst>
        <pc:spChg chg="del">
          <ac:chgData name="van der Werf,Titia" userId="247ddf6f-9d35-42c2-8342-b76cb78f708c" providerId="ADAL" clId="{53974761-B76C-4BCE-BD2B-60AFCCA617A4}" dt="2019-09-21T17:46:21.903" v="6283"/>
          <ac:spMkLst>
            <pc:docMk/>
            <pc:sldMk cId="1272382810" sldId="2083"/>
            <ac:spMk id="2" creationId="{2FD22CF7-2DDB-4A95-892C-163343244B2F}"/>
          </ac:spMkLst>
        </pc:spChg>
        <pc:spChg chg="del">
          <ac:chgData name="van der Werf,Titia" userId="247ddf6f-9d35-42c2-8342-b76cb78f708c" providerId="ADAL" clId="{53974761-B76C-4BCE-BD2B-60AFCCA617A4}" dt="2019-09-21T17:46:21.903" v="6283"/>
          <ac:spMkLst>
            <pc:docMk/>
            <pc:sldMk cId="1272382810" sldId="2083"/>
            <ac:spMk id="3" creationId="{42EB09C1-5C0C-4918-8E61-DFFBA876EB6A}"/>
          </ac:spMkLst>
        </pc:spChg>
        <pc:spChg chg="del">
          <ac:chgData name="van der Werf,Titia" userId="247ddf6f-9d35-42c2-8342-b76cb78f708c" providerId="ADAL" clId="{53974761-B76C-4BCE-BD2B-60AFCCA617A4}" dt="2019-09-21T17:46:21.903" v="6283"/>
          <ac:spMkLst>
            <pc:docMk/>
            <pc:sldMk cId="1272382810" sldId="2083"/>
            <ac:spMk id="4" creationId="{D3D87DB9-A817-4BEF-880C-1D9F2E7DAE9F}"/>
          </ac:spMkLst>
        </pc:spChg>
        <pc:spChg chg="del">
          <ac:chgData name="van der Werf,Titia" userId="247ddf6f-9d35-42c2-8342-b76cb78f708c" providerId="ADAL" clId="{53974761-B76C-4BCE-BD2B-60AFCCA617A4}" dt="2019-09-21T17:46:21.903" v="6283"/>
          <ac:spMkLst>
            <pc:docMk/>
            <pc:sldMk cId="1272382810" sldId="2083"/>
            <ac:spMk id="5" creationId="{74248520-6997-4A76-9119-BEFD3C08740C}"/>
          </ac:spMkLst>
        </pc:spChg>
        <pc:spChg chg="add mod">
          <ac:chgData name="van der Werf,Titia" userId="247ddf6f-9d35-42c2-8342-b76cb78f708c" providerId="ADAL" clId="{53974761-B76C-4BCE-BD2B-60AFCCA617A4}" dt="2019-09-21T17:46:39.268" v="6308" actId="20577"/>
          <ac:spMkLst>
            <pc:docMk/>
            <pc:sldMk cId="1272382810" sldId="2083"/>
            <ac:spMk id="6" creationId="{3EA936B5-0E17-4447-943B-FD12E1A58EB8}"/>
          </ac:spMkLst>
        </pc:spChg>
        <pc:spChg chg="add mod">
          <ac:chgData name="van der Werf,Titia" userId="247ddf6f-9d35-42c2-8342-b76cb78f708c" providerId="ADAL" clId="{53974761-B76C-4BCE-BD2B-60AFCCA617A4}" dt="2019-09-21T17:46:21.903" v="6283"/>
          <ac:spMkLst>
            <pc:docMk/>
            <pc:sldMk cId="1272382810" sldId="2083"/>
            <ac:spMk id="7" creationId="{03C147FB-D838-41A0-8C14-FB6078229771}"/>
          </ac:spMkLst>
        </pc:spChg>
        <pc:spChg chg="add mod">
          <ac:chgData name="van der Werf,Titia" userId="247ddf6f-9d35-42c2-8342-b76cb78f708c" providerId="ADAL" clId="{53974761-B76C-4BCE-BD2B-60AFCCA617A4}" dt="2019-09-21T17:46:21.903" v="6283"/>
          <ac:spMkLst>
            <pc:docMk/>
            <pc:sldMk cId="1272382810" sldId="2083"/>
            <ac:spMk id="8" creationId="{3206D6A5-5645-46B6-B2AC-587006DBBAF6}"/>
          </ac:spMkLst>
        </pc:spChg>
      </pc:sldChg>
      <pc:sldChg chg="delSp modSp add modTransition modNotesTx">
        <pc:chgData name="van der Werf,Titia" userId="247ddf6f-9d35-42c2-8342-b76cb78f708c" providerId="ADAL" clId="{53974761-B76C-4BCE-BD2B-60AFCCA617A4}" dt="2019-09-26T10:26:02.734" v="24369" actId="6549"/>
        <pc:sldMkLst>
          <pc:docMk/>
          <pc:sldMk cId="811353257" sldId="2084"/>
        </pc:sldMkLst>
        <pc:spChg chg="mod">
          <ac:chgData name="van der Werf,Titia" userId="247ddf6f-9d35-42c2-8342-b76cb78f708c" providerId="ADAL" clId="{53974761-B76C-4BCE-BD2B-60AFCCA617A4}" dt="2019-09-24T13:00:01.024" v="7623" actId="12"/>
          <ac:spMkLst>
            <pc:docMk/>
            <pc:sldMk cId="811353257" sldId="2084"/>
            <ac:spMk id="3" creationId="{6A613F33-8E06-46DA-B12F-26E68276A195}"/>
          </ac:spMkLst>
        </pc:spChg>
        <pc:spChg chg="mod">
          <ac:chgData name="van der Werf,Titia" userId="247ddf6f-9d35-42c2-8342-b76cb78f708c" providerId="ADAL" clId="{53974761-B76C-4BCE-BD2B-60AFCCA617A4}" dt="2019-09-24T10:13:55.554" v="6764" actId="27636"/>
          <ac:spMkLst>
            <pc:docMk/>
            <pc:sldMk cId="811353257" sldId="2084"/>
            <ac:spMk id="4" creationId="{A2CE0B55-317D-4679-A830-26EB38E9DAEB}"/>
          </ac:spMkLst>
        </pc:spChg>
        <pc:spChg chg="del mod">
          <ac:chgData name="van der Werf,Titia" userId="247ddf6f-9d35-42c2-8342-b76cb78f708c" providerId="ADAL" clId="{53974761-B76C-4BCE-BD2B-60AFCCA617A4}" dt="2019-09-24T13:01:16.907" v="7649" actId="478"/>
          <ac:spMkLst>
            <pc:docMk/>
            <pc:sldMk cId="811353257" sldId="2084"/>
            <ac:spMk id="5" creationId="{E3F78F96-99EB-594A-A3B5-EF099C1045F8}"/>
          </ac:spMkLst>
        </pc:spChg>
      </pc:sldChg>
      <pc:sldChg chg="modSp modTransition modNotesTx">
        <pc:chgData name="van der Werf,Titia" userId="247ddf6f-9d35-42c2-8342-b76cb78f708c" providerId="ADAL" clId="{53974761-B76C-4BCE-BD2B-60AFCCA617A4}" dt="2019-09-26T08:26:43.157" v="13660" actId="5793"/>
        <pc:sldMkLst>
          <pc:docMk/>
          <pc:sldMk cId="4272887527" sldId="2095"/>
        </pc:sldMkLst>
        <pc:spChg chg="mod">
          <ac:chgData name="van der Werf,Titia" userId="247ddf6f-9d35-42c2-8342-b76cb78f708c" providerId="ADAL" clId="{53974761-B76C-4BCE-BD2B-60AFCCA617A4}" dt="2019-09-24T08:16:55.098" v="6552" actId="114"/>
          <ac:spMkLst>
            <pc:docMk/>
            <pc:sldMk cId="4272887527" sldId="2095"/>
            <ac:spMk id="4" creationId="{2E6B9A5E-6E51-4C02-958D-49ADE79FA99D}"/>
          </ac:spMkLst>
        </pc:spChg>
        <pc:spChg chg="mod">
          <ac:chgData name="van der Werf,Titia" userId="247ddf6f-9d35-42c2-8342-b76cb78f708c" providerId="ADAL" clId="{53974761-B76C-4BCE-BD2B-60AFCCA617A4}" dt="2019-09-24T08:16:03.374" v="6551" actId="114"/>
          <ac:spMkLst>
            <pc:docMk/>
            <pc:sldMk cId="4272887527" sldId="2095"/>
            <ac:spMk id="5" creationId="{9AFE75F3-D82C-4CE3-8E2A-DA536FB4A098}"/>
          </ac:spMkLst>
        </pc:spChg>
      </pc:sldChg>
      <pc:sldChg chg="modSp modTransition modNotesTx">
        <pc:chgData name="van der Werf,Titia" userId="247ddf6f-9d35-42c2-8342-b76cb78f708c" providerId="ADAL" clId="{53974761-B76C-4BCE-BD2B-60AFCCA617A4}" dt="2019-09-26T08:32:54.408" v="13999" actId="20577"/>
        <pc:sldMkLst>
          <pc:docMk/>
          <pc:sldMk cId="1787077328" sldId="2096"/>
        </pc:sldMkLst>
        <pc:spChg chg="mod">
          <ac:chgData name="van der Werf,Titia" userId="247ddf6f-9d35-42c2-8342-b76cb78f708c" providerId="ADAL" clId="{53974761-B76C-4BCE-BD2B-60AFCCA617A4}" dt="2019-09-24T08:17:39.060" v="6553" actId="20577"/>
          <ac:spMkLst>
            <pc:docMk/>
            <pc:sldMk cId="1787077328" sldId="2096"/>
            <ac:spMk id="4" creationId="{2E6B9A5E-6E51-4C02-958D-49ADE79FA99D}"/>
          </ac:spMkLst>
        </pc:spChg>
      </pc:sldChg>
      <pc:sldChg chg="add modTransition modNotesTx">
        <pc:chgData name="van der Werf,Titia" userId="247ddf6f-9d35-42c2-8342-b76cb78f708c" providerId="ADAL" clId="{53974761-B76C-4BCE-BD2B-60AFCCA617A4}" dt="2019-09-26T10:33:46.622" v="25177" actId="20577"/>
        <pc:sldMkLst>
          <pc:docMk/>
          <pc:sldMk cId="699449270" sldId="2109"/>
        </pc:sldMkLst>
      </pc:sldChg>
      <pc:sldChg chg="addSp delSp add modNotesTx">
        <pc:chgData name="van der Werf,Titia" userId="247ddf6f-9d35-42c2-8342-b76cb78f708c" providerId="ADAL" clId="{53974761-B76C-4BCE-BD2B-60AFCCA617A4}" dt="2019-09-26T08:45:18.499" v="14692" actId="20577"/>
        <pc:sldMkLst>
          <pc:docMk/>
          <pc:sldMk cId="2222024690" sldId="2110"/>
        </pc:sldMkLst>
        <pc:spChg chg="del">
          <ac:chgData name="van der Werf,Titia" userId="247ddf6f-9d35-42c2-8342-b76cb78f708c" providerId="ADAL" clId="{53974761-B76C-4BCE-BD2B-60AFCCA617A4}" dt="2019-09-25T10:02:21.530" v="9486"/>
          <ac:spMkLst>
            <pc:docMk/>
            <pc:sldMk cId="2222024690" sldId="2110"/>
            <ac:spMk id="6" creationId="{0E7831E5-6F5C-439F-88CA-5E7C38007234}"/>
          </ac:spMkLst>
        </pc:spChg>
        <pc:spChg chg="add del">
          <ac:chgData name="van der Werf,Titia" userId="247ddf6f-9d35-42c2-8342-b76cb78f708c" providerId="ADAL" clId="{53974761-B76C-4BCE-BD2B-60AFCCA617A4}" dt="2019-09-25T10:02:13.570" v="9485"/>
          <ac:spMkLst>
            <pc:docMk/>
            <pc:sldMk cId="2222024690" sldId="2110"/>
            <ac:spMk id="9" creationId="{6B89B000-C9CD-4A62-9FC2-4C4C372DB7CD}"/>
          </ac:spMkLst>
        </pc:spChg>
        <pc:spChg chg="add del">
          <ac:chgData name="van der Werf,Titia" userId="247ddf6f-9d35-42c2-8342-b76cb78f708c" providerId="ADAL" clId="{53974761-B76C-4BCE-BD2B-60AFCCA617A4}" dt="2019-09-25T10:01:13.148" v="9483"/>
          <ac:spMkLst>
            <pc:docMk/>
            <pc:sldMk cId="2222024690" sldId="2110"/>
            <ac:spMk id="10" creationId="{725B3559-F437-4D47-9812-6A96B6A94606}"/>
          </ac:spMkLst>
        </pc:spChg>
        <pc:spChg chg="add del">
          <ac:chgData name="van der Werf,Titia" userId="247ddf6f-9d35-42c2-8342-b76cb78f708c" providerId="ADAL" clId="{53974761-B76C-4BCE-BD2B-60AFCCA617A4}" dt="2019-09-25T10:00:51.116" v="9478"/>
          <ac:spMkLst>
            <pc:docMk/>
            <pc:sldMk cId="2222024690" sldId="2110"/>
            <ac:spMk id="11" creationId="{B5AE3779-E731-4AC4-B606-C797E8796B94}"/>
          </ac:spMkLst>
        </pc:spChg>
      </pc:sldChg>
      <pc:sldChg chg="delSp add modNotesTx">
        <pc:chgData name="van der Werf,Titia" userId="247ddf6f-9d35-42c2-8342-b76cb78f708c" providerId="ADAL" clId="{53974761-B76C-4BCE-BD2B-60AFCCA617A4}" dt="2019-09-26T08:48:00.076" v="15060" actId="20577"/>
        <pc:sldMkLst>
          <pc:docMk/>
          <pc:sldMk cId="1974010764" sldId="2111"/>
        </pc:sldMkLst>
        <pc:spChg chg="del">
          <ac:chgData name="van der Werf,Titia" userId="247ddf6f-9d35-42c2-8342-b76cb78f708c" providerId="ADAL" clId="{53974761-B76C-4BCE-BD2B-60AFCCA617A4}" dt="2019-09-25T10:03:05.820" v="9488"/>
          <ac:spMkLst>
            <pc:docMk/>
            <pc:sldMk cId="1974010764" sldId="2111"/>
            <ac:spMk id="6" creationId="{0E7831E5-6F5C-439F-88CA-5E7C38007234}"/>
          </ac:spMkLst>
        </pc:spChg>
        <pc:spChg chg="del">
          <ac:chgData name="van der Werf,Titia" userId="247ddf6f-9d35-42c2-8342-b76cb78f708c" providerId="ADAL" clId="{53974761-B76C-4BCE-BD2B-60AFCCA617A4}" dt="2019-09-25T10:03:00.953" v="9487"/>
          <ac:spMkLst>
            <pc:docMk/>
            <pc:sldMk cId="1974010764" sldId="2111"/>
            <ac:spMk id="9" creationId="{6B89B000-C9CD-4A62-9FC2-4C4C372DB7CD}"/>
          </ac:spMkLst>
        </pc:spChg>
      </pc:sldChg>
      <pc:sldMasterChg chg="modTransition delSldLayout modSldLayout">
        <pc:chgData name="van der Werf,Titia" userId="247ddf6f-9d35-42c2-8342-b76cb78f708c" providerId="ADAL" clId="{53974761-B76C-4BCE-BD2B-60AFCCA617A4}" dt="2019-09-25T08:13:04.135" v="9464"/>
        <pc:sldMasterMkLst>
          <pc:docMk/>
          <pc:sldMasterMk cId="620234148" sldId="2147483660"/>
        </pc:sldMasterMkLst>
        <pc:sldLayoutChg chg="modTransition">
          <pc:chgData name="van der Werf,Titia" userId="247ddf6f-9d35-42c2-8342-b76cb78f708c" providerId="ADAL" clId="{53974761-B76C-4BCE-BD2B-60AFCCA617A4}" dt="2019-09-25T08:13:04.135" v="9464"/>
          <pc:sldLayoutMkLst>
            <pc:docMk/>
            <pc:sldMasterMk cId="620234148" sldId="2147483660"/>
            <pc:sldLayoutMk cId="4214888589" sldId="2147483661"/>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4195043939" sldId="2147483662"/>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769303168" sldId="2147483663"/>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83458434" sldId="2147483664"/>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193204986" sldId="2147483665"/>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026276266" sldId="2147483666"/>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617399853" sldId="2147483667"/>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689392914" sldId="2147483668"/>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540611422" sldId="2147483669"/>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155459293" sldId="2147483670"/>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79575168" sldId="2147483671"/>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4118627127" sldId="2147483688"/>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289732888" sldId="2147483690"/>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669482986" sldId="2147483691"/>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660306818" sldId="2147483694"/>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4036873961" sldId="2147483740"/>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736681002" sldId="2147483742"/>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445169282" sldId="2147483744"/>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4110351325" sldId="2147483746"/>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703393557" sldId="2147483747"/>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251741102" sldId="2147483748"/>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369644460" sldId="2147483749"/>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593826162" sldId="2147483750"/>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975453633" sldId="2147483751"/>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069414975" sldId="2147483752"/>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227364897" sldId="2147483753"/>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716775428" sldId="2147483766"/>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05169228" sldId="2147483767"/>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634072322" sldId="2147483768"/>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787105936" sldId="2147483769"/>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556287272" sldId="2147483770"/>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261968086" sldId="2147483771"/>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819104037" sldId="2147483772"/>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875827636" sldId="2147483773"/>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363641615" sldId="2147483774"/>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014907384" sldId="2147483775"/>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52297263" sldId="2147483776"/>
          </pc:sldLayoutMkLst>
        </pc:sldLayoutChg>
      </pc:sldMasterChg>
    </pc:docChg>
  </pc:docChgLst>
  <pc:docChgLst>
    <pc:chgData name="van der Werf,Titia" userId="247ddf6f-9d35-42c2-8342-b76cb78f708c" providerId="ADAL" clId="{A81B1743-6FBE-47B1-BEB2-8A72D7617CE9}"/>
    <pc:docChg chg="undo custSel addSld delSld modSld sldOrd">
      <pc:chgData name="van der Werf,Titia" userId="247ddf6f-9d35-42c2-8342-b76cb78f708c" providerId="ADAL" clId="{A81B1743-6FBE-47B1-BEB2-8A72D7617CE9}" dt="2019-12-10T09:21:52.387" v="1853" actId="6549"/>
      <pc:docMkLst>
        <pc:docMk/>
      </pc:docMkLst>
      <pc:sldChg chg="del">
        <pc:chgData name="van der Werf,Titia" userId="247ddf6f-9d35-42c2-8342-b76cb78f708c" providerId="ADAL" clId="{A81B1743-6FBE-47B1-BEB2-8A72D7617CE9}" dt="2019-12-09T22:41:55.131" v="0" actId="47"/>
        <pc:sldMkLst>
          <pc:docMk/>
          <pc:sldMk cId="2030707005" sldId="277"/>
        </pc:sldMkLst>
      </pc:sldChg>
      <pc:sldChg chg="modNotesTx">
        <pc:chgData name="van der Werf,Titia" userId="247ddf6f-9d35-42c2-8342-b76cb78f708c" providerId="ADAL" clId="{A81B1743-6FBE-47B1-BEB2-8A72D7617CE9}" dt="2019-12-10T08:43:04.243" v="1811" actId="20577"/>
        <pc:sldMkLst>
          <pc:docMk/>
          <pc:sldMk cId="4163893639" sldId="393"/>
        </pc:sldMkLst>
      </pc:sldChg>
      <pc:sldChg chg="del">
        <pc:chgData name="van der Werf,Titia" userId="247ddf6f-9d35-42c2-8342-b76cb78f708c" providerId="ADAL" clId="{A81B1743-6FBE-47B1-BEB2-8A72D7617CE9}" dt="2019-12-10T01:29:54.255" v="1632" actId="47"/>
        <pc:sldMkLst>
          <pc:docMk/>
          <pc:sldMk cId="3477069542" sldId="531"/>
        </pc:sldMkLst>
      </pc:sldChg>
      <pc:sldChg chg="del">
        <pc:chgData name="van der Werf,Titia" userId="247ddf6f-9d35-42c2-8342-b76cb78f708c" providerId="ADAL" clId="{A81B1743-6FBE-47B1-BEB2-8A72D7617CE9}" dt="2019-12-09T22:41:56.121" v="1" actId="47"/>
        <pc:sldMkLst>
          <pc:docMk/>
          <pc:sldMk cId="2732290611" sldId="1925"/>
        </pc:sldMkLst>
      </pc:sldChg>
      <pc:sldChg chg="del">
        <pc:chgData name="van der Werf,Titia" userId="247ddf6f-9d35-42c2-8342-b76cb78f708c" providerId="ADAL" clId="{A81B1743-6FBE-47B1-BEB2-8A72D7617CE9}" dt="2019-12-09T22:43:13.780" v="3" actId="47"/>
        <pc:sldMkLst>
          <pc:docMk/>
          <pc:sldMk cId="3614435722" sldId="1939"/>
        </pc:sldMkLst>
      </pc:sldChg>
      <pc:sldChg chg="del">
        <pc:chgData name="van der Werf,Titia" userId="247ddf6f-9d35-42c2-8342-b76cb78f708c" providerId="ADAL" clId="{A81B1743-6FBE-47B1-BEB2-8A72D7617CE9}" dt="2019-12-09T22:41:57.293" v="2" actId="47"/>
        <pc:sldMkLst>
          <pc:docMk/>
          <pc:sldMk cId="4213311318" sldId="2039"/>
        </pc:sldMkLst>
      </pc:sldChg>
      <pc:sldChg chg="modSp">
        <pc:chgData name="van der Werf,Titia" userId="247ddf6f-9d35-42c2-8342-b76cb78f708c" providerId="ADAL" clId="{A81B1743-6FBE-47B1-BEB2-8A72D7617CE9}" dt="2019-12-10T01:31:52.457" v="1672" actId="20577"/>
        <pc:sldMkLst>
          <pc:docMk/>
          <pc:sldMk cId="2673859942" sldId="2055"/>
        </pc:sldMkLst>
        <pc:spChg chg="mod">
          <ac:chgData name="van der Werf,Titia" userId="247ddf6f-9d35-42c2-8342-b76cb78f708c" providerId="ADAL" clId="{A81B1743-6FBE-47B1-BEB2-8A72D7617CE9}" dt="2019-12-10T01:31:43.881" v="1671" actId="20577"/>
          <ac:spMkLst>
            <pc:docMk/>
            <pc:sldMk cId="2673859942" sldId="2055"/>
            <ac:spMk id="2" creationId="{A61F11A8-76F3-7F44-A7DC-A7549927DEC5}"/>
          </ac:spMkLst>
        </pc:spChg>
        <pc:spChg chg="mod">
          <ac:chgData name="van der Werf,Titia" userId="247ddf6f-9d35-42c2-8342-b76cb78f708c" providerId="ADAL" clId="{A81B1743-6FBE-47B1-BEB2-8A72D7617CE9}" dt="2019-12-10T01:31:52.457" v="1672" actId="20577"/>
          <ac:spMkLst>
            <pc:docMk/>
            <pc:sldMk cId="2673859942" sldId="2055"/>
            <ac:spMk id="3" creationId="{A3B91FE5-295A-0B4E-B3AF-6E442132EAEA}"/>
          </ac:spMkLst>
        </pc:spChg>
      </pc:sldChg>
      <pc:sldChg chg="del">
        <pc:chgData name="van der Werf,Titia" userId="247ddf6f-9d35-42c2-8342-b76cb78f708c" providerId="ADAL" clId="{A81B1743-6FBE-47B1-BEB2-8A72D7617CE9}" dt="2019-12-10T00:47:35.833" v="476" actId="47"/>
        <pc:sldMkLst>
          <pc:docMk/>
          <pc:sldMk cId="2723383575" sldId="2061"/>
        </pc:sldMkLst>
      </pc:sldChg>
      <pc:sldChg chg="modSp">
        <pc:chgData name="van der Werf,Titia" userId="247ddf6f-9d35-42c2-8342-b76cb78f708c" providerId="ADAL" clId="{A81B1743-6FBE-47B1-BEB2-8A72D7617CE9}" dt="2019-12-10T01:30:05.727" v="1643" actId="20577"/>
        <pc:sldMkLst>
          <pc:docMk/>
          <pc:sldMk cId="728459440" sldId="2063"/>
        </pc:sldMkLst>
        <pc:spChg chg="mod">
          <ac:chgData name="van der Werf,Titia" userId="247ddf6f-9d35-42c2-8342-b76cb78f708c" providerId="ADAL" clId="{A81B1743-6FBE-47B1-BEB2-8A72D7617CE9}" dt="2019-12-10T01:30:05.727" v="1643" actId="20577"/>
          <ac:spMkLst>
            <pc:docMk/>
            <pc:sldMk cId="728459440" sldId="2063"/>
            <ac:spMk id="4" creationId="{792656B5-254F-47C7-A06C-9F6A8D6BDD93}"/>
          </ac:spMkLst>
        </pc:spChg>
      </pc:sldChg>
      <pc:sldChg chg="modNotesTx">
        <pc:chgData name="van der Werf,Titia" userId="247ddf6f-9d35-42c2-8342-b76cb78f708c" providerId="ADAL" clId="{A81B1743-6FBE-47B1-BEB2-8A72D7617CE9}" dt="2019-12-10T08:47:04.307" v="1832" actId="6549"/>
        <pc:sldMkLst>
          <pc:docMk/>
          <pc:sldMk cId="2063417004" sldId="2070"/>
        </pc:sldMkLst>
      </pc:sldChg>
      <pc:sldChg chg="del">
        <pc:chgData name="van der Werf,Titia" userId="247ddf6f-9d35-42c2-8342-b76cb78f708c" providerId="ADAL" clId="{A81B1743-6FBE-47B1-BEB2-8A72D7617CE9}" dt="2019-12-10T01:46:17.780" v="1713" actId="47"/>
        <pc:sldMkLst>
          <pc:docMk/>
          <pc:sldMk cId="3680371772" sldId="2071"/>
        </pc:sldMkLst>
      </pc:sldChg>
      <pc:sldChg chg="del">
        <pc:chgData name="van der Werf,Titia" userId="247ddf6f-9d35-42c2-8342-b76cb78f708c" providerId="ADAL" clId="{A81B1743-6FBE-47B1-BEB2-8A72D7617CE9}" dt="2019-12-10T01:45:54.055" v="1712" actId="47"/>
        <pc:sldMkLst>
          <pc:docMk/>
          <pc:sldMk cId="3962820334" sldId="2073"/>
        </pc:sldMkLst>
      </pc:sldChg>
      <pc:sldChg chg="addSp delSp modSp modNotesTx">
        <pc:chgData name="van der Werf,Titia" userId="247ddf6f-9d35-42c2-8342-b76cb78f708c" providerId="ADAL" clId="{A81B1743-6FBE-47B1-BEB2-8A72D7617CE9}" dt="2019-12-10T09:21:52.387" v="1853" actId="6549"/>
        <pc:sldMkLst>
          <pc:docMk/>
          <pc:sldMk cId="1866264727" sldId="2078"/>
        </pc:sldMkLst>
        <pc:spChg chg="del">
          <ac:chgData name="van der Werf,Titia" userId="247ddf6f-9d35-42c2-8342-b76cb78f708c" providerId="ADAL" clId="{A81B1743-6FBE-47B1-BEB2-8A72D7617CE9}" dt="2019-12-10T01:23:15.547" v="1283" actId="478"/>
          <ac:spMkLst>
            <pc:docMk/>
            <pc:sldMk cId="1866264727" sldId="2078"/>
            <ac:spMk id="2" creationId="{C8DBA3E2-C15A-4E0D-AD0C-36D3AA362A0A}"/>
          </ac:spMkLst>
        </pc:spChg>
        <pc:spChg chg="mod">
          <ac:chgData name="van der Werf,Titia" userId="247ddf6f-9d35-42c2-8342-b76cb78f708c" providerId="ADAL" clId="{A81B1743-6FBE-47B1-BEB2-8A72D7617CE9}" dt="2019-12-10T09:20:06.349" v="1845" actId="6549"/>
          <ac:spMkLst>
            <pc:docMk/>
            <pc:sldMk cId="1866264727" sldId="2078"/>
            <ac:spMk id="3" creationId="{E78330CF-25E1-4D6F-8635-39C9603708BD}"/>
          </ac:spMkLst>
        </pc:spChg>
        <pc:spChg chg="add mod">
          <ac:chgData name="van der Werf,Titia" userId="247ddf6f-9d35-42c2-8342-b76cb78f708c" providerId="ADAL" clId="{A81B1743-6FBE-47B1-BEB2-8A72D7617CE9}" dt="2019-12-10T01:23:40.164" v="1312" actId="20577"/>
          <ac:spMkLst>
            <pc:docMk/>
            <pc:sldMk cId="1866264727" sldId="2078"/>
            <ac:spMk id="4" creationId="{ED016CEF-15B4-4834-9530-97CE24D4B116}"/>
          </ac:spMkLst>
        </pc:spChg>
        <pc:spChg chg="add del">
          <ac:chgData name="van der Werf,Titia" userId="247ddf6f-9d35-42c2-8342-b76cb78f708c" providerId="ADAL" clId="{A81B1743-6FBE-47B1-BEB2-8A72D7617CE9}" dt="2019-12-10T09:19:13.252" v="1836"/>
          <ac:spMkLst>
            <pc:docMk/>
            <pc:sldMk cId="1866264727" sldId="2078"/>
            <ac:spMk id="5" creationId="{9595AD55-6B02-4CCE-80EC-7DFA5EFAF7F9}"/>
          </ac:spMkLst>
        </pc:spChg>
        <pc:spChg chg="add mod">
          <ac:chgData name="van der Werf,Titia" userId="247ddf6f-9d35-42c2-8342-b76cb78f708c" providerId="ADAL" clId="{A81B1743-6FBE-47B1-BEB2-8A72D7617CE9}" dt="2019-12-10T09:20:40.148" v="1849" actId="1076"/>
          <ac:spMkLst>
            <pc:docMk/>
            <pc:sldMk cId="1866264727" sldId="2078"/>
            <ac:spMk id="6" creationId="{11130BC6-3AC5-4F31-A6AD-9F18A03CF9D9}"/>
          </ac:spMkLst>
        </pc:spChg>
        <pc:spChg chg="del">
          <ac:chgData name="van der Werf,Titia" userId="247ddf6f-9d35-42c2-8342-b76cb78f708c" providerId="ADAL" clId="{A81B1743-6FBE-47B1-BEB2-8A72D7617CE9}" dt="2019-12-10T01:23:19.009" v="1284" actId="478"/>
          <ac:spMkLst>
            <pc:docMk/>
            <pc:sldMk cId="1866264727" sldId="2078"/>
            <ac:spMk id="8" creationId="{D987AF68-F2B2-4830-A709-A64446148A3F}"/>
          </ac:spMkLst>
        </pc:spChg>
      </pc:sldChg>
      <pc:sldChg chg="modSp">
        <pc:chgData name="van der Werf,Titia" userId="247ddf6f-9d35-42c2-8342-b76cb78f708c" providerId="ADAL" clId="{A81B1743-6FBE-47B1-BEB2-8A72D7617CE9}" dt="2019-12-10T01:44:12.692" v="1702" actId="5793"/>
        <pc:sldMkLst>
          <pc:docMk/>
          <pc:sldMk cId="811353257" sldId="2084"/>
        </pc:sldMkLst>
        <pc:spChg chg="mod">
          <ac:chgData name="van der Werf,Titia" userId="247ddf6f-9d35-42c2-8342-b76cb78f708c" providerId="ADAL" clId="{A81B1743-6FBE-47B1-BEB2-8A72D7617CE9}" dt="2019-12-10T01:44:12.692" v="1702" actId="5793"/>
          <ac:spMkLst>
            <pc:docMk/>
            <pc:sldMk cId="811353257" sldId="2084"/>
            <ac:spMk id="3" creationId="{6A613F33-8E06-46DA-B12F-26E68276A195}"/>
          </ac:spMkLst>
        </pc:spChg>
      </pc:sldChg>
      <pc:sldChg chg="del">
        <pc:chgData name="van der Werf,Titia" userId="247ddf6f-9d35-42c2-8342-b76cb78f708c" providerId="ADAL" clId="{A81B1743-6FBE-47B1-BEB2-8A72D7617CE9}" dt="2019-12-10T00:47:37.213" v="477" actId="47"/>
        <pc:sldMkLst>
          <pc:docMk/>
          <pc:sldMk cId="881505879" sldId="2087"/>
        </pc:sldMkLst>
      </pc:sldChg>
      <pc:sldChg chg="del">
        <pc:chgData name="van der Werf,Titia" userId="247ddf6f-9d35-42c2-8342-b76cb78f708c" providerId="ADAL" clId="{A81B1743-6FBE-47B1-BEB2-8A72D7617CE9}" dt="2019-12-10T09:15:59.515" v="1833" actId="47"/>
        <pc:sldMkLst>
          <pc:docMk/>
          <pc:sldMk cId="352815544" sldId="2089"/>
        </pc:sldMkLst>
      </pc:sldChg>
      <pc:sldChg chg="del">
        <pc:chgData name="van der Werf,Titia" userId="247ddf6f-9d35-42c2-8342-b76cb78f708c" providerId="ADAL" clId="{A81B1743-6FBE-47B1-BEB2-8A72D7617CE9}" dt="2019-12-10T09:16:12.712" v="1834" actId="47"/>
        <pc:sldMkLst>
          <pc:docMk/>
          <pc:sldMk cId="3576450595" sldId="2090"/>
        </pc:sldMkLst>
      </pc:sldChg>
      <pc:sldChg chg="del">
        <pc:chgData name="van der Werf,Titia" userId="247ddf6f-9d35-42c2-8342-b76cb78f708c" providerId="ADAL" clId="{A81B1743-6FBE-47B1-BEB2-8A72D7617CE9}" dt="2019-12-10T01:22:19.934" v="1256" actId="47"/>
        <pc:sldMkLst>
          <pc:docMk/>
          <pc:sldMk cId="2989923482" sldId="2093"/>
        </pc:sldMkLst>
      </pc:sldChg>
      <pc:sldChg chg="del">
        <pc:chgData name="van der Werf,Titia" userId="247ddf6f-9d35-42c2-8342-b76cb78f708c" providerId="ADAL" clId="{A81B1743-6FBE-47B1-BEB2-8A72D7617CE9}" dt="2019-12-10T00:47:34.645" v="475" actId="47"/>
        <pc:sldMkLst>
          <pc:docMk/>
          <pc:sldMk cId="3701972898" sldId="2100"/>
        </pc:sldMkLst>
      </pc:sldChg>
      <pc:sldChg chg="modSp del">
        <pc:chgData name="van der Werf,Titia" userId="247ddf6f-9d35-42c2-8342-b76cb78f708c" providerId="ADAL" clId="{A81B1743-6FBE-47B1-BEB2-8A72D7617CE9}" dt="2019-12-10T00:51:23.835" v="569" actId="47"/>
        <pc:sldMkLst>
          <pc:docMk/>
          <pc:sldMk cId="264339363" sldId="2101"/>
        </pc:sldMkLst>
        <pc:spChg chg="mod">
          <ac:chgData name="van der Werf,Titia" userId="247ddf6f-9d35-42c2-8342-b76cb78f708c" providerId="ADAL" clId="{A81B1743-6FBE-47B1-BEB2-8A72D7617CE9}" dt="2019-12-10T00:50:01.466" v="534" actId="5793"/>
          <ac:spMkLst>
            <pc:docMk/>
            <pc:sldMk cId="264339363" sldId="2101"/>
            <ac:spMk id="7" creationId="{C617FE94-622E-4B3D-91E4-4503662AD6E4}"/>
          </ac:spMkLst>
        </pc:spChg>
        <pc:spChg chg="mod">
          <ac:chgData name="van der Werf,Titia" userId="247ddf6f-9d35-42c2-8342-b76cb78f708c" providerId="ADAL" clId="{A81B1743-6FBE-47B1-BEB2-8A72D7617CE9}" dt="2019-12-10T00:50:23.468" v="568" actId="20577"/>
          <ac:spMkLst>
            <pc:docMk/>
            <pc:sldMk cId="264339363" sldId="2101"/>
            <ac:spMk id="11" creationId="{0E6A54C9-4C12-174A-8AB7-351511681C0B}"/>
          </ac:spMkLst>
        </pc:spChg>
      </pc:sldChg>
      <pc:sldChg chg="del">
        <pc:chgData name="van der Werf,Titia" userId="247ddf6f-9d35-42c2-8342-b76cb78f708c" providerId="ADAL" clId="{A81B1743-6FBE-47B1-BEB2-8A72D7617CE9}" dt="2019-12-10T00:37:45.144" v="462" actId="47"/>
        <pc:sldMkLst>
          <pc:docMk/>
          <pc:sldMk cId="507782608" sldId="2103"/>
        </pc:sldMkLst>
      </pc:sldChg>
      <pc:sldChg chg="del">
        <pc:chgData name="van der Werf,Titia" userId="247ddf6f-9d35-42c2-8342-b76cb78f708c" providerId="ADAL" clId="{A81B1743-6FBE-47B1-BEB2-8A72D7617CE9}" dt="2019-12-10T00:37:42.134" v="461" actId="47"/>
        <pc:sldMkLst>
          <pc:docMk/>
          <pc:sldMk cId="3322146211" sldId="2104"/>
        </pc:sldMkLst>
      </pc:sldChg>
      <pc:sldChg chg="modSp">
        <pc:chgData name="van der Werf,Titia" userId="247ddf6f-9d35-42c2-8342-b76cb78f708c" providerId="ADAL" clId="{A81B1743-6FBE-47B1-BEB2-8A72D7617CE9}" dt="2019-12-10T01:44:48.137" v="1711" actId="20577"/>
        <pc:sldMkLst>
          <pc:docMk/>
          <pc:sldMk cId="699449270" sldId="2109"/>
        </pc:sldMkLst>
        <pc:spChg chg="mod">
          <ac:chgData name="van der Werf,Titia" userId="247ddf6f-9d35-42c2-8342-b76cb78f708c" providerId="ADAL" clId="{A81B1743-6FBE-47B1-BEB2-8A72D7617CE9}" dt="2019-12-10T01:44:42.641" v="1709"/>
          <ac:spMkLst>
            <pc:docMk/>
            <pc:sldMk cId="699449270" sldId="2109"/>
            <ac:spMk id="3" creationId="{6A613F33-8E06-46DA-B12F-26E68276A195}"/>
          </ac:spMkLst>
        </pc:spChg>
        <pc:spChg chg="mod">
          <ac:chgData name="van der Werf,Titia" userId="247ddf6f-9d35-42c2-8342-b76cb78f708c" providerId="ADAL" clId="{A81B1743-6FBE-47B1-BEB2-8A72D7617CE9}" dt="2019-12-10T01:44:48.137" v="1711" actId="20577"/>
          <ac:spMkLst>
            <pc:docMk/>
            <pc:sldMk cId="699449270" sldId="2109"/>
            <ac:spMk id="5" creationId="{E3F78F96-99EB-594A-A3B5-EF099C1045F8}"/>
          </ac:spMkLst>
        </pc:spChg>
      </pc:sldChg>
      <pc:sldChg chg="addSp delSp modSp mod ord">
        <pc:chgData name="van der Werf,Titia" userId="247ddf6f-9d35-42c2-8342-b76cb78f708c" providerId="ADAL" clId="{A81B1743-6FBE-47B1-BEB2-8A72D7617CE9}" dt="2019-12-10T00:17:54.349" v="317" actId="207"/>
        <pc:sldMkLst>
          <pc:docMk/>
          <pc:sldMk cId="335594239" sldId="2112"/>
        </pc:sldMkLst>
        <pc:spChg chg="add mod">
          <ac:chgData name="van der Werf,Titia" userId="247ddf6f-9d35-42c2-8342-b76cb78f708c" providerId="ADAL" clId="{A81B1743-6FBE-47B1-BEB2-8A72D7617CE9}" dt="2019-12-09T23:14:13.267" v="76" actId="255"/>
          <ac:spMkLst>
            <pc:docMk/>
            <pc:sldMk cId="335594239" sldId="2112"/>
            <ac:spMk id="2" creationId="{666C3961-1B23-43A8-8BB5-53103623B193}"/>
          </ac:spMkLst>
        </pc:spChg>
        <pc:spChg chg="add mod">
          <ac:chgData name="van der Werf,Titia" userId="247ddf6f-9d35-42c2-8342-b76cb78f708c" providerId="ADAL" clId="{A81B1743-6FBE-47B1-BEB2-8A72D7617CE9}" dt="2019-12-09T23:23:25.226" v="99" actId="692"/>
          <ac:spMkLst>
            <pc:docMk/>
            <pc:sldMk cId="335594239" sldId="2112"/>
            <ac:spMk id="5" creationId="{973F21F1-8BBE-4B4D-850C-CB7A44DFB30D}"/>
          </ac:spMkLst>
        </pc:spChg>
        <pc:spChg chg="add mod">
          <ac:chgData name="van der Werf,Titia" userId="247ddf6f-9d35-42c2-8342-b76cb78f708c" providerId="ADAL" clId="{A81B1743-6FBE-47B1-BEB2-8A72D7617CE9}" dt="2019-12-10T00:17:47.363" v="316" actId="692"/>
          <ac:spMkLst>
            <pc:docMk/>
            <pc:sldMk cId="335594239" sldId="2112"/>
            <ac:spMk id="6" creationId="{CCFAFCFD-F0DC-4792-9399-42D63C1DE977}"/>
          </ac:spMkLst>
        </pc:spChg>
        <pc:spChg chg="add mod">
          <ac:chgData name="van der Werf,Titia" userId="247ddf6f-9d35-42c2-8342-b76cb78f708c" providerId="ADAL" clId="{A81B1743-6FBE-47B1-BEB2-8A72D7617CE9}" dt="2019-12-10T00:17:54.349" v="317" actId="207"/>
          <ac:spMkLst>
            <pc:docMk/>
            <pc:sldMk cId="335594239" sldId="2112"/>
            <ac:spMk id="7" creationId="{CFF54F44-05D4-47AB-83F2-9848B408547A}"/>
          </ac:spMkLst>
        </pc:spChg>
        <pc:graphicFrameChg chg="del">
          <ac:chgData name="van der Werf,Titia" userId="247ddf6f-9d35-42c2-8342-b76cb78f708c" providerId="ADAL" clId="{A81B1743-6FBE-47B1-BEB2-8A72D7617CE9}" dt="2019-12-09T23:12:10.803" v="38" actId="478"/>
          <ac:graphicFrameMkLst>
            <pc:docMk/>
            <pc:sldMk cId="335594239" sldId="2112"/>
            <ac:graphicFrameMk id="3" creationId="{3494C81A-B406-446C-B493-D4AE3100A623}"/>
          </ac:graphicFrameMkLst>
        </pc:graphicFrameChg>
        <pc:graphicFrameChg chg="add mod">
          <ac:chgData name="van der Werf,Titia" userId="247ddf6f-9d35-42c2-8342-b76cb78f708c" providerId="ADAL" clId="{A81B1743-6FBE-47B1-BEB2-8A72D7617CE9}" dt="2019-12-10T00:17:04.555" v="314" actId="14100"/>
          <ac:graphicFrameMkLst>
            <pc:docMk/>
            <pc:sldMk cId="335594239" sldId="2112"/>
            <ac:graphicFrameMk id="4" creationId="{44218EFF-645D-4203-8FE7-9467769A9B45}"/>
          </ac:graphicFrameMkLst>
        </pc:graphicFrameChg>
      </pc:sldChg>
      <pc:sldChg chg="del">
        <pc:chgData name="van der Werf,Titia" userId="247ddf6f-9d35-42c2-8342-b76cb78f708c" providerId="ADAL" clId="{A81B1743-6FBE-47B1-BEB2-8A72D7617CE9}" dt="2019-12-10T00:37:46.677" v="463" actId="47"/>
        <pc:sldMkLst>
          <pc:docMk/>
          <pc:sldMk cId="1536781363" sldId="2113"/>
        </pc:sldMkLst>
      </pc:sldChg>
      <pc:sldChg chg="del">
        <pc:chgData name="van der Werf,Titia" userId="247ddf6f-9d35-42c2-8342-b76cb78f708c" providerId="ADAL" clId="{A81B1743-6FBE-47B1-BEB2-8A72D7617CE9}" dt="2019-12-10T00:37:51.422" v="464" actId="47"/>
        <pc:sldMkLst>
          <pc:docMk/>
          <pc:sldMk cId="1685824199" sldId="2114"/>
        </pc:sldMkLst>
      </pc:sldChg>
      <pc:sldChg chg="del">
        <pc:chgData name="van der Werf,Titia" userId="247ddf6f-9d35-42c2-8342-b76cb78f708c" providerId="ADAL" clId="{A81B1743-6FBE-47B1-BEB2-8A72D7617CE9}" dt="2019-12-10T00:47:38.803" v="478" actId="47"/>
        <pc:sldMkLst>
          <pc:docMk/>
          <pc:sldMk cId="3852322803" sldId="2115"/>
        </pc:sldMkLst>
      </pc:sldChg>
      <pc:sldChg chg="del">
        <pc:chgData name="van der Werf,Titia" userId="247ddf6f-9d35-42c2-8342-b76cb78f708c" providerId="ADAL" clId="{A81B1743-6FBE-47B1-BEB2-8A72D7617CE9}" dt="2019-12-10T00:47:39.389" v="479" actId="47"/>
        <pc:sldMkLst>
          <pc:docMk/>
          <pc:sldMk cId="1999490605" sldId="2116"/>
        </pc:sldMkLst>
      </pc:sldChg>
      <pc:sldChg chg="add del">
        <pc:chgData name="van der Werf,Titia" userId="247ddf6f-9d35-42c2-8342-b76cb78f708c" providerId="ADAL" clId="{A81B1743-6FBE-47B1-BEB2-8A72D7617CE9}" dt="2019-12-10T00:48:10.963" v="482" actId="47"/>
        <pc:sldMkLst>
          <pc:docMk/>
          <pc:sldMk cId="1445141188" sldId="2117"/>
        </pc:sldMkLst>
      </pc:sldChg>
      <pc:sldChg chg="addSp">
        <pc:chgData name="van der Werf,Titia" userId="247ddf6f-9d35-42c2-8342-b76cb78f708c" providerId="ADAL" clId="{A81B1743-6FBE-47B1-BEB2-8A72D7617CE9}" dt="2019-12-09T22:54:40.790" v="36"/>
        <pc:sldMkLst>
          <pc:docMk/>
          <pc:sldMk cId="970801836" sldId="2119"/>
        </pc:sldMkLst>
        <pc:spChg chg="add">
          <ac:chgData name="van der Werf,Titia" userId="247ddf6f-9d35-42c2-8342-b76cb78f708c" providerId="ADAL" clId="{A81B1743-6FBE-47B1-BEB2-8A72D7617CE9}" dt="2019-12-09T22:54:40.790" v="36"/>
          <ac:spMkLst>
            <pc:docMk/>
            <pc:sldMk cId="970801836" sldId="2119"/>
            <ac:spMk id="19" creationId="{60A71A9B-A9B4-4212-8FC3-874156E6A78A}"/>
          </ac:spMkLst>
        </pc:spChg>
      </pc:sldChg>
      <pc:sldChg chg="addSp delSp modSp">
        <pc:chgData name="van der Werf,Titia" userId="247ddf6f-9d35-42c2-8342-b76cb78f708c" providerId="ADAL" clId="{A81B1743-6FBE-47B1-BEB2-8A72D7617CE9}" dt="2019-12-09T23:16:51.392" v="90" actId="6549"/>
        <pc:sldMkLst>
          <pc:docMk/>
          <pc:sldMk cId="3594499926" sldId="2120"/>
        </pc:sldMkLst>
        <pc:spChg chg="mod">
          <ac:chgData name="van der Werf,Titia" userId="247ddf6f-9d35-42c2-8342-b76cb78f708c" providerId="ADAL" clId="{A81B1743-6FBE-47B1-BEB2-8A72D7617CE9}" dt="2019-12-09T23:16:51.392" v="90" actId="6549"/>
          <ac:spMkLst>
            <pc:docMk/>
            <pc:sldMk cId="3594499926" sldId="2120"/>
            <ac:spMk id="25" creationId="{BA176131-AFF1-4358-8C1C-A454E7654DCA}"/>
          </ac:spMkLst>
        </pc:spChg>
        <pc:spChg chg="add del mod">
          <ac:chgData name="van der Werf,Titia" userId="247ddf6f-9d35-42c2-8342-b76cb78f708c" providerId="ADAL" clId="{A81B1743-6FBE-47B1-BEB2-8A72D7617CE9}" dt="2019-12-09T22:54:07.386" v="34" actId="207"/>
          <ac:spMkLst>
            <pc:docMk/>
            <pc:sldMk cId="3594499926" sldId="2120"/>
            <ac:spMk id="31" creationId="{2EDE4CBE-3B57-4142-8D67-81032E01F51A}"/>
          </ac:spMkLst>
        </pc:spChg>
      </pc:sldChg>
      <pc:sldChg chg="addSp">
        <pc:chgData name="van der Werf,Titia" userId="247ddf6f-9d35-42c2-8342-b76cb78f708c" providerId="ADAL" clId="{A81B1743-6FBE-47B1-BEB2-8A72D7617CE9}" dt="2019-12-09T22:54:48.027" v="37"/>
        <pc:sldMkLst>
          <pc:docMk/>
          <pc:sldMk cId="2121063549" sldId="2121"/>
        </pc:sldMkLst>
        <pc:spChg chg="add">
          <ac:chgData name="van der Werf,Titia" userId="247ddf6f-9d35-42c2-8342-b76cb78f708c" providerId="ADAL" clId="{A81B1743-6FBE-47B1-BEB2-8A72D7617CE9}" dt="2019-12-09T22:54:48.027" v="37"/>
          <ac:spMkLst>
            <pc:docMk/>
            <pc:sldMk cId="2121063549" sldId="2121"/>
            <ac:spMk id="9" creationId="{CEE334D1-75AD-4B1A-A625-438F52235489}"/>
          </ac:spMkLst>
        </pc:spChg>
      </pc:sldChg>
      <pc:sldChg chg="addSp">
        <pc:chgData name="van der Werf,Titia" userId="247ddf6f-9d35-42c2-8342-b76cb78f708c" providerId="ADAL" clId="{A81B1743-6FBE-47B1-BEB2-8A72D7617CE9}" dt="2019-12-09T22:54:35.945" v="35"/>
        <pc:sldMkLst>
          <pc:docMk/>
          <pc:sldMk cId="2241794523" sldId="2124"/>
        </pc:sldMkLst>
        <pc:spChg chg="add">
          <ac:chgData name="van der Werf,Titia" userId="247ddf6f-9d35-42c2-8342-b76cb78f708c" providerId="ADAL" clId="{A81B1743-6FBE-47B1-BEB2-8A72D7617CE9}" dt="2019-12-09T22:54:35.945" v="35"/>
          <ac:spMkLst>
            <pc:docMk/>
            <pc:sldMk cId="2241794523" sldId="2124"/>
            <ac:spMk id="25" creationId="{C8B3DB7B-5FA3-45D6-9F32-F43144ABA548}"/>
          </ac:spMkLst>
        </pc:spChg>
      </pc:sldChg>
      <pc:sldChg chg="addSp delSp modSp add del mod">
        <pc:chgData name="van der Werf,Titia" userId="247ddf6f-9d35-42c2-8342-b76cb78f708c" providerId="ADAL" clId="{A81B1743-6FBE-47B1-BEB2-8A72D7617CE9}" dt="2019-12-10T00:14:06.153" v="284" actId="47"/>
        <pc:sldMkLst>
          <pc:docMk/>
          <pc:sldMk cId="3914323204" sldId="2125"/>
        </pc:sldMkLst>
        <pc:spChg chg="mod">
          <ac:chgData name="van der Werf,Titia" userId="247ddf6f-9d35-42c2-8342-b76cb78f708c" providerId="ADAL" clId="{A81B1743-6FBE-47B1-BEB2-8A72D7617CE9}" dt="2019-12-09T23:32:32.700" v="160" actId="20577"/>
          <ac:spMkLst>
            <pc:docMk/>
            <pc:sldMk cId="3914323204" sldId="2125"/>
            <ac:spMk id="2" creationId="{666C3961-1B23-43A8-8BB5-53103623B193}"/>
          </ac:spMkLst>
        </pc:spChg>
        <pc:spChg chg="add mod">
          <ac:chgData name="van der Werf,Titia" userId="247ddf6f-9d35-42c2-8342-b76cb78f708c" providerId="ADAL" clId="{A81B1743-6FBE-47B1-BEB2-8A72D7617CE9}" dt="2019-12-09T23:29:23.411" v="138" actId="1076"/>
          <ac:spMkLst>
            <pc:docMk/>
            <pc:sldMk cId="3914323204" sldId="2125"/>
            <ac:spMk id="9" creationId="{030CDAA5-7474-4EFE-BFFA-938CE9B2B9D0}"/>
          </ac:spMkLst>
        </pc:spChg>
        <pc:graphicFrameChg chg="del">
          <ac:chgData name="van der Werf,Titia" userId="247ddf6f-9d35-42c2-8342-b76cb78f708c" providerId="ADAL" clId="{A81B1743-6FBE-47B1-BEB2-8A72D7617CE9}" dt="2019-12-09T23:28:49.661" v="134" actId="478"/>
          <ac:graphicFrameMkLst>
            <pc:docMk/>
            <pc:sldMk cId="3914323204" sldId="2125"/>
            <ac:graphicFrameMk id="4" creationId="{44218EFF-645D-4203-8FE7-9467769A9B45}"/>
          </ac:graphicFrameMkLst>
        </pc:graphicFrameChg>
        <pc:graphicFrameChg chg="add del mod">
          <ac:chgData name="van der Werf,Titia" userId="247ddf6f-9d35-42c2-8342-b76cb78f708c" providerId="ADAL" clId="{A81B1743-6FBE-47B1-BEB2-8A72D7617CE9}" dt="2019-12-09T23:48:58.938" v="207" actId="478"/>
          <ac:graphicFrameMkLst>
            <pc:docMk/>
            <pc:sldMk cId="3914323204" sldId="2125"/>
            <ac:graphicFrameMk id="8" creationId="{71551EF3-2DBF-4A86-9FE9-F0B47473E4A8}"/>
          </ac:graphicFrameMkLst>
        </pc:graphicFrameChg>
        <pc:graphicFrameChg chg="add del mod">
          <ac:chgData name="van der Werf,Titia" userId="247ddf6f-9d35-42c2-8342-b76cb78f708c" providerId="ADAL" clId="{A81B1743-6FBE-47B1-BEB2-8A72D7617CE9}" dt="2019-12-09T23:50:29.418" v="217" actId="478"/>
          <ac:graphicFrameMkLst>
            <pc:docMk/>
            <pc:sldMk cId="3914323204" sldId="2125"/>
            <ac:graphicFrameMk id="10" creationId="{E591624F-908E-4B24-8BDF-0D85F6540498}"/>
          </ac:graphicFrameMkLst>
        </pc:graphicFrameChg>
        <pc:graphicFrameChg chg="add">
          <ac:chgData name="van der Werf,Titia" userId="247ddf6f-9d35-42c2-8342-b76cb78f708c" providerId="ADAL" clId="{A81B1743-6FBE-47B1-BEB2-8A72D7617CE9}" dt="2019-12-09T23:50:34.637" v="219"/>
          <ac:graphicFrameMkLst>
            <pc:docMk/>
            <pc:sldMk cId="3914323204" sldId="2125"/>
            <ac:graphicFrameMk id="11" creationId="{E591624F-908E-4B24-8BDF-0D85F6540498}"/>
          </ac:graphicFrameMkLst>
        </pc:graphicFrameChg>
        <pc:graphicFrameChg chg="add mod">
          <ac:chgData name="van der Werf,Titia" userId="247ddf6f-9d35-42c2-8342-b76cb78f708c" providerId="ADAL" clId="{A81B1743-6FBE-47B1-BEB2-8A72D7617CE9}" dt="2019-12-09T23:52:24.726" v="227" actId="1076"/>
          <ac:graphicFrameMkLst>
            <pc:docMk/>
            <pc:sldMk cId="3914323204" sldId="2125"/>
            <ac:graphicFrameMk id="12" creationId="{E591624F-908E-4B24-8BDF-0D85F6540498}"/>
          </ac:graphicFrameMkLst>
        </pc:graphicFrameChg>
      </pc:sldChg>
      <pc:sldChg chg="addSp delSp modSp add del mod ord">
        <pc:chgData name="van der Werf,Titia" userId="247ddf6f-9d35-42c2-8342-b76cb78f708c" providerId="ADAL" clId="{A81B1743-6FBE-47B1-BEB2-8A72D7617CE9}" dt="2019-12-10T00:13:49.913" v="282" actId="47"/>
        <pc:sldMkLst>
          <pc:docMk/>
          <pc:sldMk cId="66524524" sldId="2126"/>
        </pc:sldMkLst>
        <pc:spChg chg="mod">
          <ac:chgData name="van der Werf,Titia" userId="247ddf6f-9d35-42c2-8342-b76cb78f708c" providerId="ADAL" clId="{A81B1743-6FBE-47B1-BEB2-8A72D7617CE9}" dt="2019-12-09T23:44:06.390" v="194" actId="255"/>
          <ac:spMkLst>
            <pc:docMk/>
            <pc:sldMk cId="66524524" sldId="2126"/>
            <ac:spMk id="2" creationId="{666C3961-1B23-43A8-8BB5-53103623B193}"/>
          </ac:spMkLst>
        </pc:spChg>
        <pc:graphicFrameChg chg="del">
          <ac:chgData name="van der Werf,Titia" userId="247ddf6f-9d35-42c2-8342-b76cb78f708c" providerId="ADAL" clId="{A81B1743-6FBE-47B1-BEB2-8A72D7617CE9}" dt="2019-12-09T23:42:49.365" v="165" actId="478"/>
          <ac:graphicFrameMkLst>
            <pc:docMk/>
            <pc:sldMk cId="66524524" sldId="2126"/>
            <ac:graphicFrameMk id="8" creationId="{71551EF3-2DBF-4A86-9FE9-F0B47473E4A8}"/>
          </ac:graphicFrameMkLst>
        </pc:graphicFrameChg>
        <pc:graphicFrameChg chg="add del mod">
          <ac:chgData name="van der Werf,Titia" userId="247ddf6f-9d35-42c2-8342-b76cb78f708c" providerId="ADAL" clId="{A81B1743-6FBE-47B1-BEB2-8A72D7617CE9}" dt="2019-12-09T23:45:29.783" v="199" actId="478"/>
          <ac:graphicFrameMkLst>
            <pc:docMk/>
            <pc:sldMk cId="66524524" sldId="2126"/>
            <ac:graphicFrameMk id="10" creationId="{2674008A-0BBC-4E38-AC9C-26D6A7C955EB}"/>
          </ac:graphicFrameMkLst>
        </pc:graphicFrameChg>
        <pc:graphicFrameChg chg="add mod">
          <ac:chgData name="van der Werf,Titia" userId="247ddf6f-9d35-42c2-8342-b76cb78f708c" providerId="ADAL" clId="{A81B1743-6FBE-47B1-BEB2-8A72D7617CE9}" dt="2019-12-09T23:54:19.221" v="229" actId="14100"/>
          <ac:graphicFrameMkLst>
            <pc:docMk/>
            <pc:sldMk cId="66524524" sldId="2126"/>
            <ac:graphicFrameMk id="11" creationId="{2674008A-0BBC-4E38-AC9C-26D6A7C955EB}"/>
          </ac:graphicFrameMkLst>
        </pc:graphicFrameChg>
      </pc:sldChg>
      <pc:sldChg chg="addSp delSp modSp add mod ord">
        <pc:chgData name="van der Werf,Titia" userId="247ddf6f-9d35-42c2-8342-b76cb78f708c" providerId="ADAL" clId="{A81B1743-6FBE-47B1-BEB2-8A72D7617CE9}" dt="2019-12-10T00:45:43.974" v="474" actId="14100"/>
        <pc:sldMkLst>
          <pc:docMk/>
          <pc:sldMk cId="1284663278" sldId="2127"/>
        </pc:sldMkLst>
        <pc:spChg chg="mod">
          <ac:chgData name="van der Werf,Titia" userId="247ddf6f-9d35-42c2-8342-b76cb78f708c" providerId="ADAL" clId="{A81B1743-6FBE-47B1-BEB2-8A72D7617CE9}" dt="2019-12-10T00:05:31.382" v="260" actId="6549"/>
          <ac:spMkLst>
            <pc:docMk/>
            <pc:sldMk cId="1284663278" sldId="2127"/>
            <ac:spMk id="2" creationId="{666C3961-1B23-43A8-8BB5-53103623B193}"/>
          </ac:spMkLst>
        </pc:spChg>
        <pc:spChg chg="mod">
          <ac:chgData name="van der Werf,Titia" userId="247ddf6f-9d35-42c2-8342-b76cb78f708c" providerId="ADAL" clId="{A81B1743-6FBE-47B1-BEB2-8A72D7617CE9}" dt="2019-12-10T00:18:14.656" v="319" actId="692"/>
          <ac:spMkLst>
            <pc:docMk/>
            <pc:sldMk cId="1284663278" sldId="2127"/>
            <ac:spMk id="6" creationId="{CCFAFCFD-F0DC-4792-9399-42D63C1DE977}"/>
          </ac:spMkLst>
        </pc:spChg>
        <pc:spChg chg="mod">
          <ac:chgData name="van der Werf,Titia" userId="247ddf6f-9d35-42c2-8342-b76cb78f708c" providerId="ADAL" clId="{A81B1743-6FBE-47B1-BEB2-8A72D7617CE9}" dt="2019-12-10T00:18:07.648" v="318" actId="207"/>
          <ac:spMkLst>
            <pc:docMk/>
            <pc:sldMk cId="1284663278" sldId="2127"/>
            <ac:spMk id="7" creationId="{CFF54F44-05D4-47AB-83F2-9848B408547A}"/>
          </ac:spMkLst>
        </pc:spChg>
        <pc:spChg chg="add">
          <ac:chgData name="van der Werf,Titia" userId="247ddf6f-9d35-42c2-8342-b76cb78f708c" providerId="ADAL" clId="{A81B1743-6FBE-47B1-BEB2-8A72D7617CE9}" dt="2019-12-10T00:07:55.139" v="275"/>
          <ac:spMkLst>
            <pc:docMk/>
            <pc:sldMk cId="1284663278" sldId="2127"/>
            <ac:spMk id="9" creationId="{0F8FFCB3-720C-4E21-A4DD-E9CB95B882A4}"/>
          </ac:spMkLst>
        </pc:spChg>
        <pc:graphicFrameChg chg="del">
          <ac:chgData name="van der Werf,Titia" userId="247ddf6f-9d35-42c2-8342-b76cb78f708c" providerId="ADAL" clId="{A81B1743-6FBE-47B1-BEB2-8A72D7617CE9}" dt="2019-12-10T00:05:07.457" v="234" actId="478"/>
          <ac:graphicFrameMkLst>
            <pc:docMk/>
            <pc:sldMk cId="1284663278" sldId="2127"/>
            <ac:graphicFrameMk id="4" creationId="{44218EFF-645D-4203-8FE7-9467769A9B45}"/>
          </ac:graphicFrameMkLst>
        </pc:graphicFrameChg>
        <pc:graphicFrameChg chg="add mod ord">
          <ac:chgData name="van der Werf,Titia" userId="247ddf6f-9d35-42c2-8342-b76cb78f708c" providerId="ADAL" clId="{A81B1743-6FBE-47B1-BEB2-8A72D7617CE9}" dt="2019-12-10T00:16:57.523" v="313" actId="14100"/>
          <ac:graphicFrameMkLst>
            <pc:docMk/>
            <pc:sldMk cId="1284663278" sldId="2127"/>
            <ac:graphicFrameMk id="8" creationId="{EB2ED3A5-297D-459D-BA9B-2E03E7BCEA9A}"/>
          </ac:graphicFrameMkLst>
        </pc:graphicFrameChg>
        <pc:cxnChg chg="add mod">
          <ac:chgData name="van der Werf,Titia" userId="247ddf6f-9d35-42c2-8342-b76cb78f708c" providerId="ADAL" clId="{A81B1743-6FBE-47B1-BEB2-8A72D7617CE9}" dt="2019-12-10T00:45:43.974" v="474" actId="14100"/>
          <ac:cxnSpMkLst>
            <pc:docMk/>
            <pc:sldMk cId="1284663278" sldId="2127"/>
            <ac:cxnSpMk id="10" creationId="{E1B43787-5633-48F7-808C-B968FF5766E1}"/>
          </ac:cxnSpMkLst>
        </pc:cxnChg>
      </pc:sldChg>
      <pc:sldChg chg="addSp delSp modSp add mod">
        <pc:chgData name="van der Werf,Titia" userId="247ddf6f-9d35-42c2-8342-b76cb78f708c" providerId="ADAL" clId="{A81B1743-6FBE-47B1-BEB2-8A72D7617CE9}" dt="2019-12-10T00:18:29.941" v="321" actId="692"/>
        <pc:sldMkLst>
          <pc:docMk/>
          <pc:sldMk cId="1643835689" sldId="2128"/>
        </pc:sldMkLst>
        <pc:spChg chg="mod">
          <ac:chgData name="van der Werf,Titia" userId="247ddf6f-9d35-42c2-8342-b76cb78f708c" providerId="ADAL" clId="{A81B1743-6FBE-47B1-BEB2-8A72D7617CE9}" dt="2019-12-10T00:14:17.450" v="299" actId="20577"/>
          <ac:spMkLst>
            <pc:docMk/>
            <pc:sldMk cId="1643835689" sldId="2128"/>
            <ac:spMk id="2" creationId="{666C3961-1B23-43A8-8BB5-53103623B193}"/>
          </ac:spMkLst>
        </pc:spChg>
        <pc:spChg chg="mod">
          <ac:chgData name="van der Werf,Titia" userId="247ddf6f-9d35-42c2-8342-b76cb78f708c" providerId="ADAL" clId="{A81B1743-6FBE-47B1-BEB2-8A72D7617CE9}" dt="2019-12-10T00:18:29.941" v="321" actId="692"/>
          <ac:spMkLst>
            <pc:docMk/>
            <pc:sldMk cId="1643835689" sldId="2128"/>
            <ac:spMk id="6" creationId="{CCFAFCFD-F0DC-4792-9399-42D63C1DE977}"/>
          </ac:spMkLst>
        </pc:spChg>
        <pc:spChg chg="mod">
          <ac:chgData name="van der Werf,Titia" userId="247ddf6f-9d35-42c2-8342-b76cb78f708c" providerId="ADAL" clId="{A81B1743-6FBE-47B1-BEB2-8A72D7617CE9}" dt="2019-12-10T00:18:23.159" v="320" actId="207"/>
          <ac:spMkLst>
            <pc:docMk/>
            <pc:sldMk cId="1643835689" sldId="2128"/>
            <ac:spMk id="7" creationId="{CFF54F44-05D4-47AB-83F2-9848B408547A}"/>
          </ac:spMkLst>
        </pc:spChg>
        <pc:graphicFrameChg chg="del">
          <ac:chgData name="van der Werf,Titia" userId="247ddf6f-9d35-42c2-8342-b76cb78f708c" providerId="ADAL" clId="{A81B1743-6FBE-47B1-BEB2-8A72D7617CE9}" dt="2019-12-10T00:15:29.672" v="300" actId="478"/>
          <ac:graphicFrameMkLst>
            <pc:docMk/>
            <pc:sldMk cId="1643835689" sldId="2128"/>
            <ac:graphicFrameMk id="4" creationId="{44218EFF-645D-4203-8FE7-9467769A9B45}"/>
          </ac:graphicFrameMkLst>
        </pc:graphicFrameChg>
        <pc:graphicFrameChg chg="add mod">
          <ac:chgData name="van der Werf,Titia" userId="247ddf6f-9d35-42c2-8342-b76cb78f708c" providerId="ADAL" clId="{A81B1743-6FBE-47B1-BEB2-8A72D7617CE9}" dt="2019-12-10T00:16:46.633" v="312" actId="14100"/>
          <ac:graphicFrameMkLst>
            <pc:docMk/>
            <pc:sldMk cId="1643835689" sldId="2128"/>
            <ac:graphicFrameMk id="8" creationId="{A569CEC3-05C6-42E6-8B8A-73212B33DE72}"/>
          </ac:graphicFrameMkLst>
        </pc:graphicFrameChg>
      </pc:sldChg>
      <pc:sldChg chg="add del">
        <pc:chgData name="van der Werf,Titia" userId="247ddf6f-9d35-42c2-8342-b76cb78f708c" providerId="ADAL" clId="{A81B1743-6FBE-47B1-BEB2-8A72D7617CE9}" dt="2019-12-10T00:12:44.976" v="279"/>
        <pc:sldMkLst>
          <pc:docMk/>
          <pc:sldMk cId="3596099758" sldId="2128"/>
        </pc:sldMkLst>
      </pc:sldChg>
      <pc:sldChg chg="addSp delSp modSp add mod">
        <pc:chgData name="van der Werf,Titia" userId="247ddf6f-9d35-42c2-8342-b76cb78f708c" providerId="ADAL" clId="{A81B1743-6FBE-47B1-BEB2-8A72D7617CE9}" dt="2019-12-10T00:44:40.778" v="470" actId="14100"/>
        <pc:sldMkLst>
          <pc:docMk/>
          <pc:sldMk cId="3837735431" sldId="2129"/>
        </pc:sldMkLst>
        <pc:spChg chg="mod">
          <ac:chgData name="van der Werf,Titia" userId="247ddf6f-9d35-42c2-8342-b76cb78f708c" providerId="ADAL" clId="{A81B1743-6FBE-47B1-BEB2-8A72D7617CE9}" dt="2019-12-10T00:27:18.981" v="391" actId="20577"/>
          <ac:spMkLst>
            <pc:docMk/>
            <pc:sldMk cId="3837735431" sldId="2129"/>
            <ac:spMk id="2" creationId="{666C3961-1B23-43A8-8BB5-53103623B193}"/>
          </ac:spMkLst>
        </pc:spChg>
        <pc:graphicFrameChg chg="del">
          <ac:chgData name="van der Werf,Titia" userId="247ddf6f-9d35-42c2-8342-b76cb78f708c" providerId="ADAL" clId="{A81B1743-6FBE-47B1-BEB2-8A72D7617CE9}" dt="2019-12-10T00:25:02.948" v="323" actId="478"/>
          <ac:graphicFrameMkLst>
            <pc:docMk/>
            <pc:sldMk cId="3837735431" sldId="2129"/>
            <ac:graphicFrameMk id="8" creationId="{EB2ED3A5-297D-459D-BA9B-2E03E7BCEA9A}"/>
          </ac:graphicFrameMkLst>
        </pc:graphicFrameChg>
        <pc:graphicFrameChg chg="add mod">
          <ac:chgData name="van der Werf,Titia" userId="247ddf6f-9d35-42c2-8342-b76cb78f708c" providerId="ADAL" clId="{A81B1743-6FBE-47B1-BEB2-8A72D7617CE9}" dt="2019-12-10T00:26:52.302" v="335" actId="14100"/>
          <ac:graphicFrameMkLst>
            <pc:docMk/>
            <pc:sldMk cId="3837735431" sldId="2129"/>
            <ac:graphicFrameMk id="10" creationId="{D50E2C04-01F5-4111-90DB-339DF44933E1}"/>
          </ac:graphicFrameMkLst>
        </pc:graphicFrameChg>
        <pc:cxnChg chg="add mod">
          <ac:chgData name="van der Werf,Titia" userId="247ddf6f-9d35-42c2-8342-b76cb78f708c" providerId="ADAL" clId="{A81B1743-6FBE-47B1-BEB2-8A72D7617CE9}" dt="2019-12-10T00:44:40.778" v="470" actId="14100"/>
          <ac:cxnSpMkLst>
            <pc:docMk/>
            <pc:sldMk cId="3837735431" sldId="2129"/>
            <ac:cxnSpMk id="4" creationId="{94397ECC-348C-473A-9E18-5E45B7E64A84}"/>
          </ac:cxnSpMkLst>
        </pc:cxnChg>
      </pc:sldChg>
      <pc:sldChg chg="addSp delSp modSp add mod">
        <pc:chgData name="van der Werf,Titia" userId="247ddf6f-9d35-42c2-8342-b76cb78f708c" providerId="ADAL" clId="{A81B1743-6FBE-47B1-BEB2-8A72D7617CE9}" dt="2019-12-10T00:42:44.673" v="468" actId="692"/>
        <pc:sldMkLst>
          <pc:docMk/>
          <pc:sldMk cId="1930294251" sldId="2130"/>
        </pc:sldMkLst>
        <pc:spChg chg="mod">
          <ac:chgData name="van der Werf,Titia" userId="247ddf6f-9d35-42c2-8342-b76cb78f708c" providerId="ADAL" clId="{A81B1743-6FBE-47B1-BEB2-8A72D7617CE9}" dt="2019-12-10T00:34:17.319" v="460" actId="20577"/>
          <ac:spMkLst>
            <pc:docMk/>
            <pc:sldMk cId="1930294251" sldId="2130"/>
            <ac:spMk id="2" creationId="{666C3961-1B23-43A8-8BB5-53103623B193}"/>
          </ac:spMkLst>
        </pc:spChg>
        <pc:graphicFrameChg chg="add mod">
          <ac:chgData name="van der Werf,Titia" userId="247ddf6f-9d35-42c2-8342-b76cb78f708c" providerId="ADAL" clId="{A81B1743-6FBE-47B1-BEB2-8A72D7617CE9}" dt="2019-12-10T00:34:00.253" v="403" actId="14100"/>
          <ac:graphicFrameMkLst>
            <pc:docMk/>
            <pc:sldMk cId="1930294251" sldId="2130"/>
            <ac:graphicFrameMk id="8" creationId="{19879D60-3787-4106-B720-A7E681803649}"/>
          </ac:graphicFrameMkLst>
        </pc:graphicFrameChg>
        <pc:graphicFrameChg chg="del">
          <ac:chgData name="van der Werf,Titia" userId="247ddf6f-9d35-42c2-8342-b76cb78f708c" providerId="ADAL" clId="{A81B1743-6FBE-47B1-BEB2-8A72D7617CE9}" dt="2019-12-10T00:33:01.349" v="393" actId="478"/>
          <ac:graphicFrameMkLst>
            <pc:docMk/>
            <pc:sldMk cId="1930294251" sldId="2130"/>
            <ac:graphicFrameMk id="10" creationId="{D50E2C04-01F5-4111-90DB-339DF44933E1}"/>
          </ac:graphicFrameMkLst>
        </pc:graphicFrameChg>
        <pc:cxnChg chg="add mod">
          <ac:chgData name="van der Werf,Titia" userId="247ddf6f-9d35-42c2-8342-b76cb78f708c" providerId="ADAL" clId="{A81B1743-6FBE-47B1-BEB2-8A72D7617CE9}" dt="2019-12-10T00:42:44.673" v="468" actId="692"/>
          <ac:cxnSpMkLst>
            <pc:docMk/>
            <pc:sldMk cId="1930294251" sldId="2130"/>
            <ac:cxnSpMk id="4" creationId="{5D28160D-ECB7-4FA0-B84E-B4D3EA5DD560}"/>
          </ac:cxnSpMkLst>
        </pc:cxnChg>
      </pc:sldChg>
      <pc:sldChg chg="delSp modSp add ord">
        <pc:chgData name="van der Werf,Titia" userId="247ddf6f-9d35-42c2-8342-b76cb78f708c" providerId="ADAL" clId="{A81B1743-6FBE-47B1-BEB2-8A72D7617CE9}" dt="2019-12-10T09:20:57.335" v="1852" actId="20577"/>
        <pc:sldMkLst>
          <pc:docMk/>
          <pc:sldMk cId="1831632783" sldId="2131"/>
        </pc:sldMkLst>
        <pc:spChg chg="mod">
          <ac:chgData name="van der Werf,Titia" userId="247ddf6f-9d35-42c2-8342-b76cb78f708c" providerId="ADAL" clId="{A81B1743-6FBE-47B1-BEB2-8A72D7617CE9}" dt="2019-12-10T09:20:57.335" v="1852" actId="20577"/>
          <ac:spMkLst>
            <pc:docMk/>
            <pc:sldMk cId="1831632783" sldId="2131"/>
            <ac:spMk id="3" creationId="{E78330CF-25E1-4D6F-8635-39C9603708BD}"/>
          </ac:spMkLst>
        </pc:spChg>
        <pc:spChg chg="del">
          <ac:chgData name="van der Werf,Titia" userId="247ddf6f-9d35-42c2-8342-b76cb78f708c" providerId="ADAL" clId="{A81B1743-6FBE-47B1-BEB2-8A72D7617CE9}" dt="2019-12-10T09:20:52.504" v="1851" actId="478"/>
          <ac:spMkLst>
            <pc:docMk/>
            <pc:sldMk cId="1831632783" sldId="2131"/>
            <ac:spMk id="6" creationId="{11130BC6-3AC5-4F31-A6AD-9F18A03CF9D9}"/>
          </ac:spMkLst>
        </pc:spChg>
      </pc:sldChg>
      <pc:sldMasterChg chg="delSldLayout">
        <pc:chgData name="van der Werf,Titia" userId="247ddf6f-9d35-42c2-8342-b76cb78f708c" providerId="ADAL" clId="{A81B1743-6FBE-47B1-BEB2-8A72D7617CE9}" dt="2019-12-10T01:45:54.055" v="1712" actId="47"/>
        <pc:sldMasterMkLst>
          <pc:docMk/>
          <pc:sldMasterMk cId="620234148" sldId="2147483660"/>
        </pc:sldMasterMkLst>
        <pc:sldLayoutChg chg="del">
          <pc:chgData name="van der Werf,Titia" userId="247ddf6f-9d35-42c2-8342-b76cb78f708c" providerId="ADAL" clId="{A81B1743-6FBE-47B1-BEB2-8A72D7617CE9}" dt="2019-12-10T01:45:54.055" v="1712" actId="47"/>
          <pc:sldLayoutMkLst>
            <pc:docMk/>
            <pc:sldMasterMk cId="620234148" sldId="2147483660"/>
            <pc:sldLayoutMk cId="1062594643" sldId="2147483686"/>
          </pc:sldLayoutMkLst>
        </pc:sldLayoutChg>
      </pc:sldMasterChg>
    </pc:docChg>
  </pc:docChgLst>
  <pc:docChgLst>
    <pc:chgData name="van der Werf,Titia" userId="247ddf6f-9d35-42c2-8342-b76cb78f708c" providerId="ADAL" clId="{7960C577-1A0D-45A2-AF68-5606BA60BAA2}"/>
    <pc:docChg chg="undo custSel addSld delSld modSld sldOrd">
      <pc:chgData name="van der Werf,Titia" userId="247ddf6f-9d35-42c2-8342-b76cb78f708c" providerId="ADAL" clId="{7960C577-1A0D-45A2-AF68-5606BA60BAA2}" dt="2019-12-09T22:33:20.329" v="3188" actId="692"/>
      <pc:docMkLst>
        <pc:docMk/>
      </pc:docMkLst>
      <pc:sldChg chg="addSp modSp del">
        <pc:chgData name="van der Werf,Titia" userId="247ddf6f-9d35-42c2-8342-b76cb78f708c" providerId="ADAL" clId="{7960C577-1A0D-45A2-AF68-5606BA60BAA2}" dt="2019-12-09T22:13:40.596" v="3094" actId="47"/>
        <pc:sldMkLst>
          <pc:docMk/>
          <pc:sldMk cId="0" sldId="257"/>
        </pc:sldMkLst>
        <pc:spChg chg="add mod">
          <ac:chgData name="van der Werf,Titia" userId="247ddf6f-9d35-42c2-8342-b76cb78f708c" providerId="ADAL" clId="{7960C577-1A0D-45A2-AF68-5606BA60BAA2}" dt="2019-12-07T18:05:11.462" v="721" actId="1076"/>
          <ac:spMkLst>
            <pc:docMk/>
            <pc:sldMk cId="0" sldId="257"/>
            <ac:spMk id="6" creationId="{142105C8-0668-4915-96DE-3E715FA79C86}"/>
          </ac:spMkLst>
        </pc:spChg>
        <pc:picChg chg="mod">
          <ac:chgData name="van der Werf,Titia" userId="247ddf6f-9d35-42c2-8342-b76cb78f708c" providerId="ADAL" clId="{7960C577-1A0D-45A2-AF68-5606BA60BAA2}" dt="2019-12-07T18:04:21.239" v="708" actId="1076"/>
          <ac:picMkLst>
            <pc:docMk/>
            <pc:sldMk cId="0" sldId="257"/>
            <ac:picMk id="3076" creationId="{D7D6BCD3-C2B0-43EE-A1FC-8E61B5EE7DD8}"/>
          </ac:picMkLst>
        </pc:picChg>
      </pc:sldChg>
      <pc:sldChg chg="modSp">
        <pc:chgData name="van der Werf,Titia" userId="247ddf6f-9d35-42c2-8342-b76cb78f708c" providerId="ADAL" clId="{7960C577-1A0D-45A2-AF68-5606BA60BAA2}" dt="2019-12-07T14:49:33.505" v="142" actId="20577"/>
        <pc:sldMkLst>
          <pc:docMk/>
          <pc:sldMk cId="4163893639" sldId="393"/>
        </pc:sldMkLst>
        <pc:spChg chg="mod">
          <ac:chgData name="van der Werf,Titia" userId="247ddf6f-9d35-42c2-8342-b76cb78f708c" providerId="ADAL" clId="{7960C577-1A0D-45A2-AF68-5606BA60BAA2}" dt="2019-12-07T14:49:33.505" v="142" actId="20577"/>
          <ac:spMkLst>
            <pc:docMk/>
            <pc:sldMk cId="4163893639" sldId="393"/>
            <ac:spMk id="3" creationId="{5D889643-126A-45E3-8A9A-47E140219497}"/>
          </ac:spMkLst>
        </pc:spChg>
        <pc:spChg chg="mod">
          <ac:chgData name="van der Werf,Titia" userId="247ddf6f-9d35-42c2-8342-b76cb78f708c" providerId="ADAL" clId="{7960C577-1A0D-45A2-AF68-5606BA60BAA2}" dt="2019-12-07T14:47:57.598" v="106" actId="27636"/>
          <ac:spMkLst>
            <pc:docMk/>
            <pc:sldMk cId="4163893639" sldId="393"/>
            <ac:spMk id="18" creationId="{6F1A4104-5A3A-4A94-AE19-BF27EA38CAB2}"/>
          </ac:spMkLst>
        </pc:spChg>
      </pc:sldChg>
      <pc:sldChg chg="modSp ord modNotesTx">
        <pc:chgData name="van der Werf,Titia" userId="247ddf6f-9d35-42c2-8342-b76cb78f708c" providerId="ADAL" clId="{7960C577-1A0D-45A2-AF68-5606BA60BAA2}" dt="2019-12-08T09:39:39.591" v="733" actId="20577"/>
        <pc:sldMkLst>
          <pc:docMk/>
          <pc:sldMk cId="685579629" sldId="2062"/>
        </pc:sldMkLst>
        <pc:spChg chg="mod">
          <ac:chgData name="van der Werf,Titia" userId="247ddf6f-9d35-42c2-8342-b76cb78f708c" providerId="ADAL" clId="{7960C577-1A0D-45A2-AF68-5606BA60BAA2}" dt="2019-12-07T16:47:05.407" v="429" actId="20577"/>
          <ac:spMkLst>
            <pc:docMk/>
            <pc:sldMk cId="685579629" sldId="2062"/>
            <ac:spMk id="3" creationId="{D30C4598-E010-48D8-88B3-539A9C846244}"/>
          </ac:spMkLst>
        </pc:spChg>
        <pc:spChg chg="mod">
          <ac:chgData name="van der Werf,Titia" userId="247ddf6f-9d35-42c2-8342-b76cb78f708c" providerId="ADAL" clId="{7960C577-1A0D-45A2-AF68-5606BA60BAA2}" dt="2019-12-07T16:42:32.939" v="381" actId="255"/>
          <ac:spMkLst>
            <pc:docMk/>
            <pc:sldMk cId="685579629" sldId="2062"/>
            <ac:spMk id="4" creationId="{87780A39-E98E-49E7-A2BF-85C866B6C174}"/>
          </ac:spMkLst>
        </pc:spChg>
      </pc:sldChg>
      <pc:sldChg chg="modSp modAnim">
        <pc:chgData name="van der Werf,Titia" userId="247ddf6f-9d35-42c2-8342-b76cb78f708c" providerId="ADAL" clId="{7960C577-1A0D-45A2-AF68-5606BA60BAA2}" dt="2019-12-07T17:13:47.240" v="626" actId="6549"/>
        <pc:sldMkLst>
          <pc:docMk/>
          <pc:sldMk cId="3910296993" sldId="2064"/>
        </pc:sldMkLst>
        <pc:spChg chg="mod">
          <ac:chgData name="van der Werf,Titia" userId="247ddf6f-9d35-42c2-8342-b76cb78f708c" providerId="ADAL" clId="{7960C577-1A0D-45A2-AF68-5606BA60BAA2}" dt="2019-12-07T17:13:47.240" v="626" actId="6549"/>
          <ac:spMkLst>
            <pc:docMk/>
            <pc:sldMk cId="3910296993" sldId="2064"/>
            <ac:spMk id="6" creationId="{0E7831E5-6F5C-439F-88CA-5E7C38007234}"/>
          </ac:spMkLst>
        </pc:spChg>
        <pc:spChg chg="mod">
          <ac:chgData name="van der Werf,Titia" userId="247ddf6f-9d35-42c2-8342-b76cb78f708c" providerId="ADAL" clId="{7960C577-1A0D-45A2-AF68-5606BA60BAA2}" dt="2019-12-07T17:13:19.984" v="613" actId="255"/>
          <ac:spMkLst>
            <pc:docMk/>
            <pc:sldMk cId="3910296993" sldId="2064"/>
            <ac:spMk id="12" creationId="{1DFABF02-3274-4EA6-9FD9-F82BC4734E94}"/>
          </ac:spMkLst>
        </pc:spChg>
      </pc:sldChg>
      <pc:sldChg chg="modSp">
        <pc:chgData name="van der Werf,Titia" userId="247ddf6f-9d35-42c2-8342-b76cb78f708c" providerId="ADAL" clId="{7960C577-1A0D-45A2-AF68-5606BA60BAA2}" dt="2019-12-07T16:40:12.745" v="353" actId="27636"/>
        <pc:sldMkLst>
          <pc:docMk/>
          <pc:sldMk cId="29822302" sldId="2066"/>
        </pc:sldMkLst>
        <pc:spChg chg="mod">
          <ac:chgData name="van der Werf,Titia" userId="247ddf6f-9d35-42c2-8342-b76cb78f708c" providerId="ADAL" clId="{7960C577-1A0D-45A2-AF68-5606BA60BAA2}" dt="2019-12-07T16:40:12.745" v="353" actId="27636"/>
          <ac:spMkLst>
            <pc:docMk/>
            <pc:sldMk cId="29822302" sldId="2066"/>
            <ac:spMk id="2" creationId="{C5352C36-B55E-402E-A069-CC483A33BA2E}"/>
          </ac:spMkLst>
        </pc:spChg>
        <pc:spChg chg="mod">
          <ac:chgData name="van der Werf,Titia" userId="247ddf6f-9d35-42c2-8342-b76cb78f708c" providerId="ADAL" clId="{7960C577-1A0D-45A2-AF68-5606BA60BAA2}" dt="2019-12-07T16:39:49.959" v="297" actId="20577"/>
          <ac:spMkLst>
            <pc:docMk/>
            <pc:sldMk cId="29822302" sldId="2066"/>
            <ac:spMk id="3" creationId="{18663E60-A8FF-41FF-A3EB-BF032F8E874D}"/>
          </ac:spMkLst>
        </pc:spChg>
      </pc:sldChg>
      <pc:sldChg chg="modSp">
        <pc:chgData name="van der Werf,Titia" userId="247ddf6f-9d35-42c2-8342-b76cb78f708c" providerId="ADAL" clId="{7960C577-1A0D-45A2-AF68-5606BA60BAA2}" dt="2019-12-07T16:38:42.290" v="291" actId="20577"/>
        <pc:sldMkLst>
          <pc:docMk/>
          <pc:sldMk cId="180106164" sldId="2068"/>
        </pc:sldMkLst>
        <pc:spChg chg="mod">
          <ac:chgData name="van der Werf,Titia" userId="247ddf6f-9d35-42c2-8342-b76cb78f708c" providerId="ADAL" clId="{7960C577-1A0D-45A2-AF68-5606BA60BAA2}" dt="2019-12-07T16:38:42.290" v="291" actId="20577"/>
          <ac:spMkLst>
            <pc:docMk/>
            <pc:sldMk cId="180106164" sldId="2068"/>
            <ac:spMk id="2" creationId="{212A00C3-593F-4C63-81B1-20AD764B5ADA}"/>
          </ac:spMkLst>
        </pc:spChg>
      </pc:sldChg>
      <pc:sldChg chg="modSp">
        <pc:chgData name="van der Werf,Titia" userId="247ddf6f-9d35-42c2-8342-b76cb78f708c" providerId="ADAL" clId="{7960C577-1A0D-45A2-AF68-5606BA60BAA2}" dt="2019-12-07T14:50:02.393" v="165" actId="20577"/>
        <pc:sldMkLst>
          <pc:docMk/>
          <pc:sldMk cId="2063417004" sldId="2070"/>
        </pc:sldMkLst>
        <pc:spChg chg="mod">
          <ac:chgData name="van der Werf,Titia" userId="247ddf6f-9d35-42c2-8342-b76cb78f708c" providerId="ADAL" clId="{7960C577-1A0D-45A2-AF68-5606BA60BAA2}" dt="2019-12-07T14:50:02.393" v="165" actId="20577"/>
          <ac:spMkLst>
            <pc:docMk/>
            <pc:sldMk cId="2063417004" sldId="2070"/>
            <ac:spMk id="3" creationId="{AC39D5A2-2ECA-4146-BDF4-FCC2DB4280C8}"/>
          </ac:spMkLst>
        </pc:spChg>
      </pc:sldChg>
      <pc:sldChg chg="modSp">
        <pc:chgData name="van der Werf,Titia" userId="247ddf6f-9d35-42c2-8342-b76cb78f708c" providerId="ADAL" clId="{7960C577-1A0D-45A2-AF68-5606BA60BAA2}" dt="2019-12-07T16:36:02.621" v="236" actId="20577"/>
        <pc:sldMkLst>
          <pc:docMk/>
          <pc:sldMk cId="3280872754" sldId="2072"/>
        </pc:sldMkLst>
        <pc:spChg chg="mod">
          <ac:chgData name="van der Werf,Titia" userId="247ddf6f-9d35-42c2-8342-b76cb78f708c" providerId="ADAL" clId="{7960C577-1A0D-45A2-AF68-5606BA60BAA2}" dt="2019-12-07T16:36:02.621" v="236" actId="20577"/>
          <ac:spMkLst>
            <pc:docMk/>
            <pc:sldMk cId="3280872754" sldId="2072"/>
            <ac:spMk id="2" creationId="{B7504AD8-DD86-4DC5-8986-1BF31F294B75}"/>
          </ac:spMkLst>
        </pc:spChg>
      </pc:sldChg>
      <pc:sldChg chg="modSp">
        <pc:chgData name="van der Werf,Titia" userId="247ddf6f-9d35-42c2-8342-b76cb78f708c" providerId="ADAL" clId="{7960C577-1A0D-45A2-AF68-5606BA60BAA2}" dt="2019-12-07T18:00:22.804" v="697" actId="6549"/>
        <pc:sldMkLst>
          <pc:docMk/>
          <pc:sldMk cId="957331415" sldId="2079"/>
        </pc:sldMkLst>
        <pc:spChg chg="mod">
          <ac:chgData name="van der Werf,Titia" userId="247ddf6f-9d35-42c2-8342-b76cb78f708c" providerId="ADAL" clId="{7960C577-1A0D-45A2-AF68-5606BA60BAA2}" dt="2019-12-07T18:00:22.804" v="697" actId="6549"/>
          <ac:spMkLst>
            <pc:docMk/>
            <pc:sldMk cId="957331415" sldId="2079"/>
            <ac:spMk id="2" creationId="{1859BCE6-7DB9-4FE2-AAE3-23171EFF4A69}"/>
          </ac:spMkLst>
        </pc:spChg>
      </pc:sldChg>
      <pc:sldChg chg="modSp">
        <pc:chgData name="van der Werf,Titia" userId="247ddf6f-9d35-42c2-8342-b76cb78f708c" providerId="ADAL" clId="{7960C577-1A0D-45A2-AF68-5606BA60BAA2}" dt="2019-12-07T17:27:15.314" v="637" actId="20577"/>
        <pc:sldMkLst>
          <pc:docMk/>
          <pc:sldMk cId="1272382810" sldId="2083"/>
        </pc:sldMkLst>
        <pc:spChg chg="mod">
          <ac:chgData name="van der Werf,Titia" userId="247ddf6f-9d35-42c2-8342-b76cb78f708c" providerId="ADAL" clId="{7960C577-1A0D-45A2-AF68-5606BA60BAA2}" dt="2019-12-07T17:27:15.314" v="637" actId="20577"/>
          <ac:spMkLst>
            <pc:docMk/>
            <pc:sldMk cId="1272382810" sldId="2083"/>
            <ac:spMk id="6" creationId="{3EA936B5-0E17-4447-943B-FD12E1A58EB8}"/>
          </ac:spMkLst>
        </pc:spChg>
      </pc:sldChg>
      <pc:sldChg chg="modSp ord modNotesTx">
        <pc:chgData name="van der Werf,Titia" userId="247ddf6f-9d35-42c2-8342-b76cb78f708c" providerId="ADAL" clId="{7960C577-1A0D-45A2-AF68-5606BA60BAA2}" dt="2019-12-07T16:58:30.822" v="563" actId="20577"/>
        <pc:sldMkLst>
          <pc:docMk/>
          <pc:sldMk cId="4272887527" sldId="2095"/>
        </pc:sldMkLst>
        <pc:spChg chg="mod">
          <ac:chgData name="van der Werf,Titia" userId="247ddf6f-9d35-42c2-8342-b76cb78f708c" providerId="ADAL" clId="{7960C577-1A0D-45A2-AF68-5606BA60BAA2}" dt="2019-12-07T16:52:24.208" v="488" actId="255"/>
          <ac:spMkLst>
            <pc:docMk/>
            <pc:sldMk cId="4272887527" sldId="2095"/>
            <ac:spMk id="4" creationId="{2E6B9A5E-6E51-4C02-958D-49ADE79FA99D}"/>
          </ac:spMkLst>
        </pc:spChg>
        <pc:spChg chg="mod">
          <ac:chgData name="van der Werf,Titia" userId="247ddf6f-9d35-42c2-8342-b76cb78f708c" providerId="ADAL" clId="{7960C577-1A0D-45A2-AF68-5606BA60BAA2}" dt="2019-12-07T16:58:30.822" v="563" actId="20577"/>
          <ac:spMkLst>
            <pc:docMk/>
            <pc:sldMk cId="4272887527" sldId="2095"/>
            <ac:spMk id="5" creationId="{9AFE75F3-D82C-4CE3-8E2A-DA536FB4A098}"/>
          </ac:spMkLst>
        </pc:spChg>
        <pc:spChg chg="mod">
          <ac:chgData name="van der Werf,Titia" userId="247ddf6f-9d35-42c2-8342-b76cb78f708c" providerId="ADAL" clId="{7960C577-1A0D-45A2-AF68-5606BA60BAA2}" dt="2019-12-07T16:56:15.400" v="543" actId="20577"/>
          <ac:spMkLst>
            <pc:docMk/>
            <pc:sldMk cId="4272887527" sldId="2095"/>
            <ac:spMk id="6" creationId="{ADE46A99-81C9-4E5A-9383-9443DFA09CE5}"/>
          </ac:spMkLst>
        </pc:spChg>
      </pc:sldChg>
      <pc:sldChg chg="delSp modSp ord modNotesTx">
        <pc:chgData name="van der Werf,Titia" userId="247ddf6f-9d35-42c2-8342-b76cb78f708c" providerId="ADAL" clId="{7960C577-1A0D-45A2-AF68-5606BA60BAA2}" dt="2019-12-07T16:57:54.785" v="562" actId="20577"/>
        <pc:sldMkLst>
          <pc:docMk/>
          <pc:sldMk cId="1787077328" sldId="2096"/>
        </pc:sldMkLst>
        <pc:spChg chg="mod">
          <ac:chgData name="van der Werf,Titia" userId="247ddf6f-9d35-42c2-8342-b76cb78f708c" providerId="ADAL" clId="{7960C577-1A0D-45A2-AF68-5606BA60BAA2}" dt="2019-12-07T16:56:25.380" v="547" actId="20577"/>
          <ac:spMkLst>
            <pc:docMk/>
            <pc:sldMk cId="1787077328" sldId="2096"/>
            <ac:spMk id="2" creationId="{7991CBE9-A339-4EC8-9E4A-49303BD16551}"/>
          </ac:spMkLst>
        </pc:spChg>
        <pc:spChg chg="mod">
          <ac:chgData name="van der Werf,Titia" userId="247ddf6f-9d35-42c2-8342-b76cb78f708c" providerId="ADAL" clId="{7960C577-1A0D-45A2-AF68-5606BA60BAA2}" dt="2019-12-07T16:56:55.941" v="550" actId="20577"/>
          <ac:spMkLst>
            <pc:docMk/>
            <pc:sldMk cId="1787077328" sldId="2096"/>
            <ac:spMk id="4" creationId="{2E6B9A5E-6E51-4C02-958D-49ADE79FA99D}"/>
          </ac:spMkLst>
        </pc:spChg>
        <pc:spChg chg="del">
          <ac:chgData name="van der Werf,Titia" userId="247ddf6f-9d35-42c2-8342-b76cb78f708c" providerId="ADAL" clId="{7960C577-1A0D-45A2-AF68-5606BA60BAA2}" dt="2019-12-07T16:56:29.943" v="548" actId="478"/>
          <ac:spMkLst>
            <pc:docMk/>
            <pc:sldMk cId="1787077328" sldId="2096"/>
            <ac:spMk id="5" creationId="{9AFE75F3-D82C-4CE3-8E2A-DA536FB4A098}"/>
          </ac:spMkLst>
        </pc:spChg>
        <pc:spChg chg="del mod">
          <ac:chgData name="van der Werf,Titia" userId="247ddf6f-9d35-42c2-8342-b76cb78f708c" providerId="ADAL" clId="{7960C577-1A0D-45A2-AF68-5606BA60BAA2}" dt="2019-12-07T16:55:21.680" v="518" actId="478"/>
          <ac:spMkLst>
            <pc:docMk/>
            <pc:sldMk cId="1787077328" sldId="2096"/>
            <ac:spMk id="6" creationId="{473096BE-AEAA-45DC-B17E-70E2AA2738AD}"/>
          </ac:spMkLst>
        </pc:spChg>
      </pc:sldChg>
      <pc:sldChg chg="delSp modSp modAnim">
        <pc:chgData name="van der Werf,Titia" userId="247ddf6f-9d35-42c2-8342-b76cb78f708c" providerId="ADAL" clId="{7960C577-1A0D-45A2-AF68-5606BA60BAA2}" dt="2019-12-07T17:14:20.597" v="630" actId="114"/>
        <pc:sldMkLst>
          <pc:docMk/>
          <pc:sldMk cId="2222024690" sldId="2110"/>
        </pc:sldMkLst>
        <pc:spChg chg="del mod">
          <ac:chgData name="van der Werf,Titia" userId="247ddf6f-9d35-42c2-8342-b76cb78f708c" providerId="ADAL" clId="{7960C577-1A0D-45A2-AF68-5606BA60BAA2}" dt="2019-12-07T17:05:31.813" v="583" actId="478"/>
          <ac:spMkLst>
            <pc:docMk/>
            <pc:sldMk cId="2222024690" sldId="2110"/>
            <ac:spMk id="4" creationId="{102E2EEB-7B0C-4A00-B782-9C554F42323E}"/>
          </ac:spMkLst>
        </pc:spChg>
        <pc:spChg chg="mod">
          <ac:chgData name="van der Werf,Titia" userId="247ddf6f-9d35-42c2-8342-b76cb78f708c" providerId="ADAL" clId="{7960C577-1A0D-45A2-AF68-5606BA60BAA2}" dt="2019-12-07T17:14:15.228" v="629" actId="114"/>
          <ac:spMkLst>
            <pc:docMk/>
            <pc:sldMk cId="2222024690" sldId="2110"/>
            <ac:spMk id="5" creationId="{7ABED636-8935-4C63-B565-55D61C2FFA6F}"/>
          </ac:spMkLst>
        </pc:spChg>
        <pc:spChg chg="del mod">
          <ac:chgData name="van der Werf,Titia" userId="247ddf6f-9d35-42c2-8342-b76cb78f708c" providerId="ADAL" clId="{7960C577-1A0D-45A2-AF68-5606BA60BAA2}" dt="2019-12-07T17:07:21.673" v="590" actId="478"/>
          <ac:spMkLst>
            <pc:docMk/>
            <pc:sldMk cId="2222024690" sldId="2110"/>
            <ac:spMk id="7" creationId="{39D10268-6502-47AA-A1AD-549FCE43072A}"/>
          </ac:spMkLst>
        </pc:spChg>
        <pc:spChg chg="mod">
          <ac:chgData name="van der Werf,Titia" userId="247ddf6f-9d35-42c2-8342-b76cb78f708c" providerId="ADAL" clId="{7960C577-1A0D-45A2-AF68-5606BA60BAA2}" dt="2019-12-07T17:14:20.597" v="630" actId="114"/>
          <ac:spMkLst>
            <pc:docMk/>
            <pc:sldMk cId="2222024690" sldId="2110"/>
            <ac:spMk id="8" creationId="{4EFA5A48-85E8-4AFD-8688-E94FF862FBEF}"/>
          </ac:spMkLst>
        </pc:spChg>
      </pc:sldChg>
      <pc:sldChg chg="delSp modSp">
        <pc:chgData name="van der Werf,Titia" userId="247ddf6f-9d35-42c2-8342-b76cb78f708c" providerId="ADAL" clId="{7960C577-1A0D-45A2-AF68-5606BA60BAA2}" dt="2019-12-07T17:15:02.100" v="634" actId="20577"/>
        <pc:sldMkLst>
          <pc:docMk/>
          <pc:sldMk cId="1974010764" sldId="2111"/>
        </pc:sldMkLst>
        <pc:spChg chg="del">
          <ac:chgData name="van der Werf,Titia" userId="247ddf6f-9d35-42c2-8342-b76cb78f708c" providerId="ADAL" clId="{7960C577-1A0D-45A2-AF68-5606BA60BAA2}" dt="2019-12-07T17:09:46.323" v="603" actId="478"/>
          <ac:spMkLst>
            <pc:docMk/>
            <pc:sldMk cId="1974010764" sldId="2111"/>
            <ac:spMk id="4" creationId="{102E2EEB-7B0C-4A00-B782-9C554F42323E}"/>
          </ac:spMkLst>
        </pc:spChg>
        <pc:spChg chg="del">
          <ac:chgData name="van der Werf,Titia" userId="247ddf6f-9d35-42c2-8342-b76cb78f708c" providerId="ADAL" clId="{7960C577-1A0D-45A2-AF68-5606BA60BAA2}" dt="2019-12-07T17:09:44.088" v="602" actId="478"/>
          <ac:spMkLst>
            <pc:docMk/>
            <pc:sldMk cId="1974010764" sldId="2111"/>
            <ac:spMk id="5" creationId="{7ABED636-8935-4C63-B565-55D61C2FFA6F}"/>
          </ac:spMkLst>
        </pc:spChg>
        <pc:spChg chg="del">
          <ac:chgData name="van der Werf,Titia" userId="247ddf6f-9d35-42c2-8342-b76cb78f708c" providerId="ADAL" clId="{7960C577-1A0D-45A2-AF68-5606BA60BAA2}" dt="2019-12-07T17:09:42.008" v="601" actId="478"/>
          <ac:spMkLst>
            <pc:docMk/>
            <pc:sldMk cId="1974010764" sldId="2111"/>
            <ac:spMk id="7" creationId="{39D10268-6502-47AA-A1AD-549FCE43072A}"/>
          </ac:spMkLst>
        </pc:spChg>
        <pc:spChg chg="del">
          <ac:chgData name="van der Werf,Titia" userId="247ddf6f-9d35-42c2-8342-b76cb78f708c" providerId="ADAL" clId="{7960C577-1A0D-45A2-AF68-5606BA60BAA2}" dt="2019-12-07T17:09:39.818" v="600" actId="478"/>
          <ac:spMkLst>
            <pc:docMk/>
            <pc:sldMk cId="1974010764" sldId="2111"/>
            <ac:spMk id="8" creationId="{4EFA5A48-85E8-4AFD-8688-E94FF862FBEF}"/>
          </ac:spMkLst>
        </pc:spChg>
        <pc:spChg chg="mod">
          <ac:chgData name="van der Werf,Titia" userId="247ddf6f-9d35-42c2-8342-b76cb78f708c" providerId="ADAL" clId="{7960C577-1A0D-45A2-AF68-5606BA60BAA2}" dt="2019-12-07T17:15:02.100" v="634" actId="20577"/>
          <ac:spMkLst>
            <pc:docMk/>
            <pc:sldMk cId="1974010764" sldId="2111"/>
            <ac:spMk id="10" creationId="{725B3559-F437-4D47-9812-6A96B6A94606}"/>
          </ac:spMkLst>
        </pc:spChg>
      </pc:sldChg>
      <pc:sldChg chg="addSp delSp modSp add mod">
        <pc:chgData name="van der Werf,Titia" userId="247ddf6f-9d35-42c2-8342-b76cb78f708c" providerId="ADAL" clId="{7960C577-1A0D-45A2-AF68-5606BA60BAA2}" dt="2019-12-08T11:33:49.925" v="979" actId="255"/>
        <pc:sldMkLst>
          <pc:docMk/>
          <pc:sldMk cId="335594239" sldId="2112"/>
        </pc:sldMkLst>
        <pc:spChg chg="del">
          <ac:chgData name="van der Werf,Titia" userId="247ddf6f-9d35-42c2-8342-b76cb78f708c" providerId="ADAL" clId="{7960C577-1A0D-45A2-AF68-5606BA60BAA2}" dt="2019-12-08T10:02:54.060" v="735"/>
          <ac:spMkLst>
            <pc:docMk/>
            <pc:sldMk cId="335594239" sldId="2112"/>
            <ac:spMk id="2" creationId="{36AD4EA5-9656-44DE-B65D-ACD8FBF46A01}"/>
          </ac:spMkLst>
        </pc:spChg>
        <pc:graphicFrameChg chg="add mod">
          <ac:chgData name="van der Werf,Titia" userId="247ddf6f-9d35-42c2-8342-b76cb78f708c" providerId="ADAL" clId="{7960C577-1A0D-45A2-AF68-5606BA60BAA2}" dt="2019-12-08T11:33:49.925" v="979" actId="255"/>
          <ac:graphicFrameMkLst>
            <pc:docMk/>
            <pc:sldMk cId="335594239" sldId="2112"/>
            <ac:graphicFrameMk id="3" creationId="{3494C81A-B406-446C-B493-D4AE3100A623}"/>
          </ac:graphicFrameMkLst>
        </pc:graphicFrameChg>
      </pc:sldChg>
      <pc:sldChg chg="addSp delSp modSp add">
        <pc:chgData name="van der Werf,Titia" userId="247ddf6f-9d35-42c2-8342-b76cb78f708c" providerId="ADAL" clId="{7960C577-1A0D-45A2-AF68-5606BA60BAA2}" dt="2019-12-09T22:16:38.240" v="3123" actId="478"/>
        <pc:sldMkLst>
          <pc:docMk/>
          <pc:sldMk cId="1503162824" sldId="2118"/>
        </pc:sldMkLst>
        <pc:spChg chg="del">
          <ac:chgData name="van der Werf,Titia" userId="247ddf6f-9d35-42c2-8342-b76cb78f708c" providerId="ADAL" clId="{7960C577-1A0D-45A2-AF68-5606BA60BAA2}" dt="2019-12-09T21:13:37.579" v="2030" actId="478"/>
          <ac:spMkLst>
            <pc:docMk/>
            <pc:sldMk cId="1503162824" sldId="2118"/>
            <ac:spMk id="2" creationId="{F67FE48F-7FA4-4346-994B-49A64A80AC02}"/>
          </ac:spMkLst>
        </pc:spChg>
        <pc:spChg chg="add del mod">
          <ac:chgData name="van der Werf,Titia" userId="247ddf6f-9d35-42c2-8342-b76cb78f708c" providerId="ADAL" clId="{7960C577-1A0D-45A2-AF68-5606BA60BAA2}" dt="2019-12-09T21:15:46.851" v="2059" actId="478"/>
          <ac:spMkLst>
            <pc:docMk/>
            <pc:sldMk cId="1503162824" sldId="2118"/>
            <ac:spMk id="6" creationId="{A7981D2D-CA25-4FB7-8CB2-375DAD9B0E48}"/>
          </ac:spMkLst>
        </pc:spChg>
        <pc:spChg chg="add del mod">
          <ac:chgData name="van der Werf,Titia" userId="247ddf6f-9d35-42c2-8342-b76cb78f708c" providerId="ADAL" clId="{7960C577-1A0D-45A2-AF68-5606BA60BAA2}" dt="2019-12-09T22:15:17.583" v="3112" actId="478"/>
          <ac:spMkLst>
            <pc:docMk/>
            <pc:sldMk cId="1503162824" sldId="2118"/>
            <ac:spMk id="7" creationId="{7478F2DB-6E8D-4214-945B-77573DC7A16A}"/>
          </ac:spMkLst>
        </pc:spChg>
        <pc:spChg chg="add del mod">
          <ac:chgData name="van der Werf,Titia" userId="247ddf6f-9d35-42c2-8342-b76cb78f708c" providerId="ADAL" clId="{7960C577-1A0D-45A2-AF68-5606BA60BAA2}" dt="2019-12-09T22:15:14.959" v="3111" actId="478"/>
          <ac:spMkLst>
            <pc:docMk/>
            <pc:sldMk cId="1503162824" sldId="2118"/>
            <ac:spMk id="8" creationId="{9880B3F0-77CB-481C-A1BD-CC59E6F4696D}"/>
          </ac:spMkLst>
        </pc:spChg>
        <pc:spChg chg="add del mod">
          <ac:chgData name="van der Werf,Titia" userId="247ddf6f-9d35-42c2-8342-b76cb78f708c" providerId="ADAL" clId="{7960C577-1A0D-45A2-AF68-5606BA60BAA2}" dt="2019-12-09T22:15:03.007" v="3108" actId="478"/>
          <ac:spMkLst>
            <pc:docMk/>
            <pc:sldMk cId="1503162824" sldId="2118"/>
            <ac:spMk id="9" creationId="{126CC91A-B12C-4644-95DA-0EDBE58339F9}"/>
          </ac:spMkLst>
        </pc:spChg>
        <pc:spChg chg="add del mod">
          <ac:chgData name="van der Werf,Titia" userId="247ddf6f-9d35-42c2-8342-b76cb78f708c" providerId="ADAL" clId="{7960C577-1A0D-45A2-AF68-5606BA60BAA2}" dt="2019-12-09T22:14:53.466" v="3105" actId="478"/>
          <ac:spMkLst>
            <pc:docMk/>
            <pc:sldMk cId="1503162824" sldId="2118"/>
            <ac:spMk id="10" creationId="{B6F412DA-392D-45F8-A065-4E7F36BFD607}"/>
          </ac:spMkLst>
        </pc:spChg>
        <pc:spChg chg="add del mod">
          <ac:chgData name="van der Werf,Titia" userId="247ddf6f-9d35-42c2-8342-b76cb78f708c" providerId="ADAL" clId="{7960C577-1A0D-45A2-AF68-5606BA60BAA2}" dt="2019-12-09T22:14:45.291" v="3102" actId="478"/>
          <ac:spMkLst>
            <pc:docMk/>
            <pc:sldMk cId="1503162824" sldId="2118"/>
            <ac:spMk id="11" creationId="{51BC3B99-EEAC-43A1-B39E-A0C5C0035494}"/>
          </ac:spMkLst>
        </pc:spChg>
        <pc:spChg chg="add del mod">
          <ac:chgData name="van der Werf,Titia" userId="247ddf6f-9d35-42c2-8342-b76cb78f708c" providerId="ADAL" clId="{7960C577-1A0D-45A2-AF68-5606BA60BAA2}" dt="2019-12-09T22:14:48.434" v="3103" actId="478"/>
          <ac:spMkLst>
            <pc:docMk/>
            <pc:sldMk cId="1503162824" sldId="2118"/>
            <ac:spMk id="12" creationId="{752B034A-D20C-4F1C-BE64-048EB91A202A}"/>
          </ac:spMkLst>
        </pc:spChg>
        <pc:spChg chg="add del mod">
          <ac:chgData name="van der Werf,Titia" userId="247ddf6f-9d35-42c2-8342-b76cb78f708c" providerId="ADAL" clId="{7960C577-1A0D-45A2-AF68-5606BA60BAA2}" dt="2019-12-09T22:15:07.331" v="3109" actId="478"/>
          <ac:spMkLst>
            <pc:docMk/>
            <pc:sldMk cId="1503162824" sldId="2118"/>
            <ac:spMk id="13" creationId="{6334B15D-3FD4-40BF-9C56-33F59ED4909E}"/>
          </ac:spMkLst>
        </pc:spChg>
        <pc:spChg chg="add del mod">
          <ac:chgData name="van der Werf,Titia" userId="247ddf6f-9d35-42c2-8342-b76cb78f708c" providerId="ADAL" clId="{7960C577-1A0D-45A2-AF68-5606BA60BAA2}" dt="2019-12-09T22:15:11.144" v="3110" actId="478"/>
          <ac:spMkLst>
            <pc:docMk/>
            <pc:sldMk cId="1503162824" sldId="2118"/>
            <ac:spMk id="14" creationId="{D4DB1B85-F3E2-41DB-B2B1-48036BC86722}"/>
          </ac:spMkLst>
        </pc:spChg>
        <pc:spChg chg="add del mod">
          <ac:chgData name="van der Werf,Titia" userId="247ddf6f-9d35-42c2-8342-b76cb78f708c" providerId="ADAL" clId="{7960C577-1A0D-45A2-AF68-5606BA60BAA2}" dt="2019-12-09T22:16:13.981" v="3119" actId="478"/>
          <ac:spMkLst>
            <pc:docMk/>
            <pc:sldMk cId="1503162824" sldId="2118"/>
            <ac:spMk id="16" creationId="{68739EAB-9A4D-416C-BCA1-1931107044A5}"/>
          </ac:spMkLst>
        </pc:spChg>
        <pc:spChg chg="add mod">
          <ac:chgData name="van der Werf,Titia" userId="247ddf6f-9d35-42c2-8342-b76cb78f708c" providerId="ADAL" clId="{7960C577-1A0D-45A2-AF68-5606BA60BAA2}" dt="2019-12-09T22:00:52.793" v="3019" actId="14100"/>
          <ac:spMkLst>
            <pc:docMk/>
            <pc:sldMk cId="1503162824" sldId="2118"/>
            <ac:spMk id="17" creationId="{792D5F79-7DF4-4914-846B-A4EEF0705289}"/>
          </ac:spMkLst>
        </pc:spChg>
        <pc:spChg chg="add del mod">
          <ac:chgData name="van der Werf,Titia" userId="247ddf6f-9d35-42c2-8342-b76cb78f708c" providerId="ADAL" clId="{7960C577-1A0D-45A2-AF68-5606BA60BAA2}" dt="2019-12-09T22:16:34.273" v="3122" actId="478"/>
          <ac:spMkLst>
            <pc:docMk/>
            <pc:sldMk cId="1503162824" sldId="2118"/>
            <ac:spMk id="18" creationId="{5F37BAF2-366A-453C-9F51-6E5E635D24B1}"/>
          </ac:spMkLst>
        </pc:spChg>
        <pc:spChg chg="add del mod">
          <ac:chgData name="van der Werf,Titia" userId="247ddf6f-9d35-42c2-8342-b76cb78f708c" providerId="ADAL" clId="{7960C577-1A0D-45A2-AF68-5606BA60BAA2}" dt="2019-12-09T22:14:04.748" v="3097" actId="478"/>
          <ac:spMkLst>
            <pc:docMk/>
            <pc:sldMk cId="1503162824" sldId="2118"/>
            <ac:spMk id="19" creationId="{FA88031E-5DB4-4C28-ABF8-154647082366}"/>
          </ac:spMkLst>
        </pc:spChg>
        <pc:spChg chg="add del mod">
          <ac:chgData name="van der Werf,Titia" userId="247ddf6f-9d35-42c2-8342-b76cb78f708c" providerId="ADAL" clId="{7960C577-1A0D-45A2-AF68-5606BA60BAA2}" dt="2019-12-09T22:14:58.186" v="3107" actId="478"/>
          <ac:spMkLst>
            <pc:docMk/>
            <pc:sldMk cId="1503162824" sldId="2118"/>
            <ac:spMk id="20" creationId="{6A2DEF1F-E0F0-48B0-85E6-56E3C03C2BAA}"/>
          </ac:spMkLst>
        </pc:spChg>
        <pc:spChg chg="add del mod">
          <ac:chgData name="van der Werf,Titia" userId="247ddf6f-9d35-42c2-8342-b76cb78f708c" providerId="ADAL" clId="{7960C577-1A0D-45A2-AF68-5606BA60BAA2}" dt="2019-12-09T22:14:55.388" v="3106" actId="478"/>
          <ac:spMkLst>
            <pc:docMk/>
            <pc:sldMk cId="1503162824" sldId="2118"/>
            <ac:spMk id="21" creationId="{B723F4C2-44B5-41E5-883E-043FAEC68624}"/>
          </ac:spMkLst>
        </pc:spChg>
        <pc:spChg chg="add del mod">
          <ac:chgData name="van der Werf,Titia" userId="247ddf6f-9d35-42c2-8342-b76cb78f708c" providerId="ADAL" clId="{7960C577-1A0D-45A2-AF68-5606BA60BAA2}" dt="2019-12-09T21:52:35.112" v="2561" actId="478"/>
          <ac:spMkLst>
            <pc:docMk/>
            <pc:sldMk cId="1503162824" sldId="2118"/>
            <ac:spMk id="22" creationId="{8964D0C0-A6F8-4F84-8B8F-B44C543637E5}"/>
          </ac:spMkLst>
        </pc:spChg>
        <pc:spChg chg="add del mod">
          <ac:chgData name="van der Werf,Titia" userId="247ddf6f-9d35-42c2-8342-b76cb78f708c" providerId="ADAL" clId="{7960C577-1A0D-45A2-AF68-5606BA60BAA2}" dt="2019-12-09T22:16:17.879" v="3120" actId="478"/>
          <ac:spMkLst>
            <pc:docMk/>
            <pc:sldMk cId="1503162824" sldId="2118"/>
            <ac:spMk id="23" creationId="{C4F0B4B3-D311-402D-B488-9D8876E38E81}"/>
          </ac:spMkLst>
        </pc:spChg>
        <pc:spChg chg="add del mod">
          <ac:chgData name="van der Werf,Titia" userId="247ddf6f-9d35-42c2-8342-b76cb78f708c" providerId="ADAL" clId="{7960C577-1A0D-45A2-AF68-5606BA60BAA2}" dt="2019-12-09T22:16:38.240" v="3123" actId="478"/>
          <ac:spMkLst>
            <pc:docMk/>
            <pc:sldMk cId="1503162824" sldId="2118"/>
            <ac:spMk id="24" creationId="{39BB4B56-7E84-4BBF-A9DD-38D2D856F1C2}"/>
          </ac:spMkLst>
        </pc:spChg>
        <pc:spChg chg="add del mod">
          <ac:chgData name="van der Werf,Titia" userId="247ddf6f-9d35-42c2-8342-b76cb78f708c" providerId="ADAL" clId="{7960C577-1A0D-45A2-AF68-5606BA60BAA2}" dt="2019-12-09T22:15:21.053" v="3113" actId="478"/>
          <ac:spMkLst>
            <pc:docMk/>
            <pc:sldMk cId="1503162824" sldId="2118"/>
            <ac:spMk id="25" creationId="{BA176131-AFF1-4358-8C1C-A454E7654DCA}"/>
          </ac:spMkLst>
        </pc:spChg>
        <pc:spChg chg="add del mod">
          <ac:chgData name="van der Werf,Titia" userId="247ddf6f-9d35-42c2-8342-b76cb78f708c" providerId="ADAL" clId="{7960C577-1A0D-45A2-AF68-5606BA60BAA2}" dt="2019-12-09T22:15:47.976" v="3116" actId="478"/>
          <ac:spMkLst>
            <pc:docMk/>
            <pc:sldMk cId="1503162824" sldId="2118"/>
            <ac:spMk id="26" creationId="{F11DDDAB-2F1C-42D9-8DF9-F2A367E3269B}"/>
          </ac:spMkLst>
        </pc:spChg>
        <pc:spChg chg="add del mod">
          <ac:chgData name="van der Werf,Titia" userId="247ddf6f-9d35-42c2-8342-b76cb78f708c" providerId="ADAL" clId="{7960C577-1A0D-45A2-AF68-5606BA60BAA2}" dt="2019-12-09T22:08:12.895" v="3059" actId="478"/>
          <ac:spMkLst>
            <pc:docMk/>
            <pc:sldMk cId="1503162824" sldId="2118"/>
            <ac:spMk id="27" creationId="{129A8C04-CD76-4F65-AC08-85265EC17547}"/>
          </ac:spMkLst>
        </pc:spChg>
        <pc:spChg chg="add del mod">
          <ac:chgData name="van der Werf,Titia" userId="247ddf6f-9d35-42c2-8342-b76cb78f708c" providerId="ADAL" clId="{7960C577-1A0D-45A2-AF68-5606BA60BAA2}" dt="2019-12-09T22:08:52.987" v="3062" actId="11529"/>
          <ac:spMkLst>
            <pc:docMk/>
            <pc:sldMk cId="1503162824" sldId="2118"/>
            <ac:spMk id="28" creationId="{28F88BFE-C7A1-4532-A782-D55D314FD08B}"/>
          </ac:spMkLst>
        </pc:spChg>
        <pc:spChg chg="add del mod">
          <ac:chgData name="van der Werf,Titia" userId="247ddf6f-9d35-42c2-8342-b76cb78f708c" providerId="ADAL" clId="{7960C577-1A0D-45A2-AF68-5606BA60BAA2}" dt="2019-12-09T22:15:51.807" v="3117" actId="478"/>
          <ac:spMkLst>
            <pc:docMk/>
            <pc:sldMk cId="1503162824" sldId="2118"/>
            <ac:spMk id="29" creationId="{AAA25280-B98A-4B37-9CFD-AB0D140A7D24}"/>
          </ac:spMkLst>
        </pc:spChg>
        <pc:cxnChg chg="add del mod">
          <ac:chgData name="van der Werf,Titia" userId="247ddf6f-9d35-42c2-8342-b76cb78f708c" providerId="ADAL" clId="{7960C577-1A0D-45A2-AF68-5606BA60BAA2}" dt="2019-12-09T22:14:51.230" v="3104" actId="478"/>
          <ac:cxnSpMkLst>
            <pc:docMk/>
            <pc:sldMk cId="1503162824" sldId="2118"/>
            <ac:cxnSpMk id="4" creationId="{E9057795-5F6B-4D5C-B8D0-49D915D2239D}"/>
          </ac:cxnSpMkLst>
        </pc:cxnChg>
        <pc:cxnChg chg="add del mod">
          <ac:chgData name="van der Werf,Titia" userId="247ddf6f-9d35-42c2-8342-b76cb78f708c" providerId="ADAL" clId="{7960C577-1A0D-45A2-AF68-5606BA60BAA2}" dt="2019-12-09T22:15:24.224" v="3114" actId="478"/>
          <ac:cxnSpMkLst>
            <pc:docMk/>
            <pc:sldMk cId="1503162824" sldId="2118"/>
            <ac:cxnSpMk id="5" creationId="{A77C2064-9C44-4F18-B0D1-FAED34765DB4}"/>
          </ac:cxnSpMkLst>
        </pc:cxnChg>
        <pc:cxnChg chg="add del mod">
          <ac:chgData name="van der Werf,Titia" userId="247ddf6f-9d35-42c2-8342-b76cb78f708c" providerId="ADAL" clId="{7960C577-1A0D-45A2-AF68-5606BA60BAA2}" dt="2019-12-09T22:00:15.628" v="3015" actId="478"/>
          <ac:cxnSpMkLst>
            <pc:docMk/>
            <pc:sldMk cId="1503162824" sldId="2118"/>
            <ac:cxnSpMk id="15" creationId="{B1AA2B5F-B247-4F0D-ABFF-8A9D080D2574}"/>
          </ac:cxnSpMkLst>
        </pc:cxnChg>
      </pc:sldChg>
      <pc:sldChg chg="addSp delSp modSp add">
        <pc:chgData name="van der Werf,Titia" userId="247ddf6f-9d35-42c2-8342-b76cb78f708c" providerId="ADAL" clId="{7960C577-1A0D-45A2-AF68-5606BA60BAA2}" dt="2019-12-09T22:28:07.193" v="3173" actId="692"/>
        <pc:sldMkLst>
          <pc:docMk/>
          <pc:sldMk cId="970801836" sldId="2119"/>
        </pc:sldMkLst>
        <pc:spChg chg="del">
          <ac:chgData name="van der Werf,Titia" userId="247ddf6f-9d35-42c2-8342-b76cb78f708c" providerId="ADAL" clId="{7960C577-1A0D-45A2-AF68-5606BA60BAA2}" dt="2019-12-09T22:17:24.269" v="3124" actId="478"/>
          <ac:spMkLst>
            <pc:docMk/>
            <pc:sldMk cId="970801836" sldId="2119"/>
            <ac:spMk id="7" creationId="{7478F2DB-6E8D-4214-945B-77573DC7A16A}"/>
          </ac:spMkLst>
        </pc:spChg>
        <pc:spChg chg="del">
          <ac:chgData name="van der Werf,Titia" userId="247ddf6f-9d35-42c2-8342-b76cb78f708c" providerId="ADAL" clId="{7960C577-1A0D-45A2-AF68-5606BA60BAA2}" dt="2019-12-09T22:17:30.169" v="3125" actId="478"/>
          <ac:spMkLst>
            <pc:docMk/>
            <pc:sldMk cId="970801836" sldId="2119"/>
            <ac:spMk id="8" creationId="{9880B3F0-77CB-481C-A1BD-CC59E6F4696D}"/>
          </ac:spMkLst>
        </pc:spChg>
        <pc:spChg chg="del">
          <ac:chgData name="van der Werf,Titia" userId="247ddf6f-9d35-42c2-8342-b76cb78f708c" providerId="ADAL" clId="{7960C577-1A0D-45A2-AF68-5606BA60BAA2}" dt="2019-12-09T22:18:26.481" v="3133" actId="478"/>
          <ac:spMkLst>
            <pc:docMk/>
            <pc:sldMk cId="970801836" sldId="2119"/>
            <ac:spMk id="9" creationId="{126CC91A-B12C-4644-95DA-0EDBE58339F9}"/>
          </ac:spMkLst>
        </pc:spChg>
        <pc:spChg chg="del">
          <ac:chgData name="van der Werf,Titia" userId="247ddf6f-9d35-42c2-8342-b76cb78f708c" providerId="ADAL" clId="{7960C577-1A0D-45A2-AF68-5606BA60BAA2}" dt="2019-12-09T22:18:20.936" v="3131" actId="478"/>
          <ac:spMkLst>
            <pc:docMk/>
            <pc:sldMk cId="970801836" sldId="2119"/>
            <ac:spMk id="10" creationId="{B6F412DA-392D-45F8-A065-4E7F36BFD607}"/>
          </ac:spMkLst>
        </pc:spChg>
        <pc:spChg chg="del">
          <ac:chgData name="van der Werf,Titia" userId="247ddf6f-9d35-42c2-8342-b76cb78f708c" providerId="ADAL" clId="{7960C577-1A0D-45A2-AF68-5606BA60BAA2}" dt="2019-12-09T22:18:14.903" v="3129" actId="478"/>
          <ac:spMkLst>
            <pc:docMk/>
            <pc:sldMk cId="970801836" sldId="2119"/>
            <ac:spMk id="11" creationId="{51BC3B99-EEAC-43A1-B39E-A0C5C0035494}"/>
          </ac:spMkLst>
        </pc:spChg>
        <pc:spChg chg="add del">
          <ac:chgData name="van der Werf,Titia" userId="247ddf6f-9d35-42c2-8342-b76cb78f708c" providerId="ADAL" clId="{7960C577-1A0D-45A2-AF68-5606BA60BAA2}" dt="2019-12-09T22:18:09.515" v="3128" actId="478"/>
          <ac:spMkLst>
            <pc:docMk/>
            <pc:sldMk cId="970801836" sldId="2119"/>
            <ac:spMk id="19" creationId="{FA88031E-5DB4-4C28-ABF8-154647082366}"/>
          </ac:spMkLst>
        </pc:spChg>
        <pc:spChg chg="del">
          <ac:chgData name="van der Werf,Titia" userId="247ddf6f-9d35-42c2-8342-b76cb78f708c" providerId="ADAL" clId="{7960C577-1A0D-45A2-AF68-5606BA60BAA2}" dt="2019-12-09T22:18:23.341" v="3132" actId="478"/>
          <ac:spMkLst>
            <pc:docMk/>
            <pc:sldMk cId="970801836" sldId="2119"/>
            <ac:spMk id="20" creationId="{6A2DEF1F-E0F0-48B0-85E6-56E3C03C2BAA}"/>
          </ac:spMkLst>
        </pc:spChg>
        <pc:spChg chg="del">
          <ac:chgData name="van der Werf,Titia" userId="247ddf6f-9d35-42c2-8342-b76cb78f708c" providerId="ADAL" clId="{7960C577-1A0D-45A2-AF68-5606BA60BAA2}" dt="2019-12-09T22:18:17.668" v="3130" actId="478"/>
          <ac:spMkLst>
            <pc:docMk/>
            <pc:sldMk cId="970801836" sldId="2119"/>
            <ac:spMk id="21" creationId="{B723F4C2-44B5-41E5-883E-043FAEC68624}"/>
          </ac:spMkLst>
        </pc:spChg>
        <pc:spChg chg="del">
          <ac:chgData name="van der Werf,Titia" userId="247ddf6f-9d35-42c2-8342-b76cb78f708c" providerId="ADAL" clId="{7960C577-1A0D-45A2-AF68-5606BA60BAA2}" dt="2019-12-09T22:17:33.633" v="3126" actId="478"/>
          <ac:spMkLst>
            <pc:docMk/>
            <pc:sldMk cId="970801836" sldId="2119"/>
            <ac:spMk id="25" creationId="{BA176131-AFF1-4358-8C1C-A454E7654DCA}"/>
          </ac:spMkLst>
        </pc:spChg>
        <pc:cxnChg chg="add mod">
          <ac:chgData name="van der Werf,Titia" userId="247ddf6f-9d35-42c2-8342-b76cb78f708c" providerId="ADAL" clId="{7960C577-1A0D-45A2-AF68-5606BA60BAA2}" dt="2019-12-09T22:19:32.140" v="3135" actId="14100"/>
          <ac:cxnSpMkLst>
            <pc:docMk/>
            <pc:sldMk cId="970801836" sldId="2119"/>
            <ac:cxnSpMk id="3" creationId="{92B4BAAF-C226-4399-806F-C3A11E6A1007}"/>
          </ac:cxnSpMkLst>
        </pc:cxnChg>
        <pc:cxnChg chg="mod">
          <ac:chgData name="van der Werf,Titia" userId="247ddf6f-9d35-42c2-8342-b76cb78f708c" providerId="ADAL" clId="{7960C577-1A0D-45A2-AF68-5606BA60BAA2}" dt="2019-12-09T22:28:07.193" v="3173" actId="692"/>
          <ac:cxnSpMkLst>
            <pc:docMk/>
            <pc:sldMk cId="970801836" sldId="2119"/>
            <ac:cxnSpMk id="5" creationId="{A77C2064-9C44-4F18-B0D1-FAED34765DB4}"/>
          </ac:cxnSpMkLst>
        </pc:cxnChg>
        <pc:cxnChg chg="add mod">
          <ac:chgData name="van der Werf,Titia" userId="247ddf6f-9d35-42c2-8342-b76cb78f708c" providerId="ADAL" clId="{7960C577-1A0D-45A2-AF68-5606BA60BAA2}" dt="2019-12-09T22:19:52.441" v="3136" actId="11529"/>
          <ac:cxnSpMkLst>
            <pc:docMk/>
            <pc:sldMk cId="970801836" sldId="2119"/>
            <ac:cxnSpMk id="22" creationId="{A98F7E7E-7EBD-42A7-B8AF-0F755E3A53A8}"/>
          </ac:cxnSpMkLst>
        </pc:cxnChg>
        <pc:cxnChg chg="add mod">
          <ac:chgData name="van der Werf,Titia" userId="247ddf6f-9d35-42c2-8342-b76cb78f708c" providerId="ADAL" clId="{7960C577-1A0D-45A2-AF68-5606BA60BAA2}" dt="2019-12-09T22:21:43.257" v="3140" actId="14100"/>
          <ac:cxnSpMkLst>
            <pc:docMk/>
            <pc:sldMk cId="970801836" sldId="2119"/>
            <ac:cxnSpMk id="28" creationId="{7175F851-AA1A-4A49-AF5C-5E526B8F2661}"/>
          </ac:cxnSpMkLst>
        </pc:cxnChg>
      </pc:sldChg>
      <pc:sldChg chg="addSp delSp modSp add">
        <pc:chgData name="van der Werf,Titia" userId="247ddf6f-9d35-42c2-8342-b76cb78f708c" providerId="ADAL" clId="{7960C577-1A0D-45A2-AF68-5606BA60BAA2}" dt="2019-12-09T22:33:20.329" v="3188" actId="692"/>
        <pc:sldMkLst>
          <pc:docMk/>
          <pc:sldMk cId="3594499926" sldId="2120"/>
        </pc:sldMkLst>
        <pc:spChg chg="add del">
          <ac:chgData name="van der Werf,Titia" userId="247ddf6f-9d35-42c2-8342-b76cb78f708c" providerId="ADAL" clId="{7960C577-1A0D-45A2-AF68-5606BA60BAA2}" dt="2019-12-09T22:14:34.363" v="3100" actId="478"/>
          <ac:spMkLst>
            <pc:docMk/>
            <pc:sldMk cId="3594499926" sldId="2120"/>
            <ac:spMk id="19" creationId="{FA88031E-5DB4-4C28-ABF8-154647082366}"/>
          </ac:spMkLst>
        </pc:spChg>
        <pc:cxnChg chg="add mod">
          <ac:chgData name="van der Werf,Titia" userId="247ddf6f-9d35-42c2-8342-b76cb78f708c" providerId="ADAL" clId="{7960C577-1A0D-45A2-AF68-5606BA60BAA2}" dt="2019-12-09T22:30:42.500" v="3177" actId="692"/>
          <ac:cxnSpMkLst>
            <pc:docMk/>
            <pc:sldMk cId="3594499926" sldId="2120"/>
            <ac:cxnSpMk id="3" creationId="{C0C70DA6-078D-4887-807D-1AD29602F4ED}"/>
          </ac:cxnSpMkLst>
        </pc:cxnChg>
        <pc:cxnChg chg="mod">
          <ac:chgData name="van der Werf,Titia" userId="247ddf6f-9d35-42c2-8342-b76cb78f708c" providerId="ADAL" clId="{7960C577-1A0D-45A2-AF68-5606BA60BAA2}" dt="2019-12-09T22:28:31.830" v="3175" actId="692"/>
          <ac:cxnSpMkLst>
            <pc:docMk/>
            <pc:sldMk cId="3594499926" sldId="2120"/>
            <ac:cxnSpMk id="5" creationId="{A77C2064-9C44-4F18-B0D1-FAED34765DB4}"/>
          </ac:cxnSpMkLst>
        </pc:cxnChg>
        <pc:cxnChg chg="add mod">
          <ac:chgData name="van der Werf,Titia" userId="247ddf6f-9d35-42c2-8342-b76cb78f708c" providerId="ADAL" clId="{7960C577-1A0D-45A2-AF68-5606BA60BAA2}" dt="2019-12-09T22:30:59.891" v="3178" actId="11529"/>
          <ac:cxnSpMkLst>
            <pc:docMk/>
            <pc:sldMk cId="3594499926" sldId="2120"/>
            <ac:cxnSpMk id="15" creationId="{7A3367FE-9FEF-49BB-9540-705CF7797D47}"/>
          </ac:cxnSpMkLst>
        </pc:cxnChg>
        <pc:cxnChg chg="add mod">
          <ac:chgData name="van der Werf,Titia" userId="247ddf6f-9d35-42c2-8342-b76cb78f708c" providerId="ADAL" clId="{7960C577-1A0D-45A2-AF68-5606BA60BAA2}" dt="2019-12-09T22:31:45.182" v="3182" actId="692"/>
          <ac:cxnSpMkLst>
            <pc:docMk/>
            <pc:sldMk cId="3594499926" sldId="2120"/>
            <ac:cxnSpMk id="27" creationId="{D8DFCAAF-44E6-486E-BD04-E8613BF6BF8E}"/>
          </ac:cxnSpMkLst>
        </pc:cxnChg>
        <pc:cxnChg chg="add mod">
          <ac:chgData name="van der Werf,Titia" userId="247ddf6f-9d35-42c2-8342-b76cb78f708c" providerId="ADAL" clId="{7960C577-1A0D-45A2-AF68-5606BA60BAA2}" dt="2019-12-09T22:32:40.322" v="3186" actId="14100"/>
          <ac:cxnSpMkLst>
            <pc:docMk/>
            <pc:sldMk cId="3594499926" sldId="2120"/>
            <ac:cxnSpMk id="30" creationId="{ECBFECC6-9191-404E-9E4C-EA2C54B15325}"/>
          </ac:cxnSpMkLst>
        </pc:cxnChg>
        <pc:cxnChg chg="add mod">
          <ac:chgData name="van der Werf,Titia" userId="247ddf6f-9d35-42c2-8342-b76cb78f708c" providerId="ADAL" clId="{7960C577-1A0D-45A2-AF68-5606BA60BAA2}" dt="2019-12-09T22:32:14.441" v="3184" actId="692"/>
          <ac:cxnSpMkLst>
            <pc:docMk/>
            <pc:sldMk cId="3594499926" sldId="2120"/>
            <ac:cxnSpMk id="32" creationId="{CB542100-7F3B-410E-A626-DBD0EF7A4B34}"/>
          </ac:cxnSpMkLst>
        </pc:cxnChg>
        <pc:cxnChg chg="add mod">
          <ac:chgData name="van der Werf,Titia" userId="247ddf6f-9d35-42c2-8342-b76cb78f708c" providerId="ADAL" clId="{7960C577-1A0D-45A2-AF68-5606BA60BAA2}" dt="2019-12-09T22:33:20.329" v="3188" actId="692"/>
          <ac:cxnSpMkLst>
            <pc:docMk/>
            <pc:sldMk cId="3594499926" sldId="2120"/>
            <ac:cxnSpMk id="36" creationId="{6692D1ED-6EE5-4D8C-A549-CBB173D7F3EB}"/>
          </ac:cxnSpMkLst>
        </pc:cxnChg>
      </pc:sldChg>
      <pc:sldChg chg="add">
        <pc:chgData name="van der Werf,Titia" userId="247ddf6f-9d35-42c2-8342-b76cb78f708c" providerId="ADAL" clId="{7960C577-1A0D-45A2-AF68-5606BA60BAA2}" dt="2019-12-09T22:15:42.866" v="3115"/>
        <pc:sldMkLst>
          <pc:docMk/>
          <pc:sldMk cId="2121063549" sldId="2121"/>
        </pc:sldMkLst>
      </pc:sldChg>
      <pc:sldChg chg="add">
        <pc:chgData name="van der Werf,Titia" userId="247ddf6f-9d35-42c2-8342-b76cb78f708c" providerId="ADAL" clId="{7960C577-1A0D-45A2-AF68-5606BA60BAA2}" dt="2019-12-09T22:16:02.030" v="3118"/>
        <pc:sldMkLst>
          <pc:docMk/>
          <pc:sldMk cId="679507073" sldId="2122"/>
        </pc:sldMkLst>
      </pc:sldChg>
      <pc:sldChg chg="add">
        <pc:chgData name="van der Werf,Titia" userId="247ddf6f-9d35-42c2-8342-b76cb78f708c" providerId="ADAL" clId="{7960C577-1A0D-45A2-AF68-5606BA60BAA2}" dt="2019-12-09T22:16:28.772" v="3121"/>
        <pc:sldMkLst>
          <pc:docMk/>
          <pc:sldMk cId="82807130" sldId="2123"/>
        </pc:sldMkLst>
      </pc:sldChg>
      <pc:sldChg chg="addSp modSp add">
        <pc:chgData name="van der Werf,Titia" userId="247ddf6f-9d35-42c2-8342-b76cb78f708c" providerId="ADAL" clId="{7960C577-1A0D-45A2-AF68-5606BA60BAA2}" dt="2019-12-09T22:28:20.828" v="3174" actId="692"/>
        <pc:sldMkLst>
          <pc:docMk/>
          <pc:sldMk cId="2241794523" sldId="2124"/>
        </pc:sldMkLst>
        <pc:spChg chg="mod">
          <ac:chgData name="van der Werf,Titia" userId="247ddf6f-9d35-42c2-8342-b76cb78f708c" providerId="ADAL" clId="{7960C577-1A0D-45A2-AF68-5606BA60BAA2}" dt="2019-12-09T22:25:44.733" v="3171" actId="20577"/>
          <ac:spMkLst>
            <pc:docMk/>
            <pc:sldMk cId="2241794523" sldId="2124"/>
            <ac:spMk id="12" creationId="{752B034A-D20C-4F1C-BE64-048EB91A202A}"/>
          </ac:spMkLst>
        </pc:spChg>
        <pc:cxnChg chg="add mod">
          <ac:chgData name="van der Werf,Titia" userId="247ddf6f-9d35-42c2-8342-b76cb78f708c" providerId="ADAL" clId="{7960C577-1A0D-45A2-AF68-5606BA60BAA2}" dt="2019-12-09T22:23:48.235" v="3146" actId="14100"/>
          <ac:cxnSpMkLst>
            <pc:docMk/>
            <pc:sldMk cId="2241794523" sldId="2124"/>
            <ac:cxnSpMk id="3" creationId="{523BA835-8A9E-47E2-8864-97BF8AA0724B}"/>
          </ac:cxnSpMkLst>
        </pc:cxnChg>
        <pc:cxnChg chg="mod">
          <ac:chgData name="van der Werf,Titia" userId="247ddf6f-9d35-42c2-8342-b76cb78f708c" providerId="ADAL" clId="{7960C577-1A0D-45A2-AF68-5606BA60BAA2}" dt="2019-12-09T22:28:20.828" v="3174" actId="692"/>
          <ac:cxnSpMkLst>
            <pc:docMk/>
            <pc:sldMk cId="2241794523" sldId="2124"/>
            <ac:cxnSpMk id="5" creationId="{A77C2064-9C44-4F18-B0D1-FAED34765DB4}"/>
          </ac:cxnSpMkLst>
        </pc:cxnChg>
        <pc:cxnChg chg="add mod">
          <ac:chgData name="van der Werf,Titia" userId="247ddf6f-9d35-42c2-8342-b76cb78f708c" providerId="ADAL" clId="{7960C577-1A0D-45A2-AF68-5606BA60BAA2}" dt="2019-12-09T22:22:30.273" v="3142" actId="11529"/>
          <ac:cxnSpMkLst>
            <pc:docMk/>
            <pc:sldMk cId="2241794523" sldId="2124"/>
            <ac:cxnSpMk id="7" creationId="{47B0C94E-B827-48F3-ABF2-D538A8E5D20A}"/>
          </ac:cxnSpMkLst>
        </pc:cxnChg>
        <pc:cxnChg chg="add mod">
          <ac:chgData name="van der Werf,Titia" userId="247ddf6f-9d35-42c2-8342-b76cb78f708c" providerId="ADAL" clId="{7960C577-1A0D-45A2-AF68-5606BA60BAA2}" dt="2019-12-09T22:23:15.373" v="3145" actId="692"/>
          <ac:cxnSpMkLst>
            <pc:docMk/>
            <pc:sldMk cId="2241794523" sldId="2124"/>
            <ac:cxnSpMk id="15" creationId="{8268FAFB-53AC-4585-B455-7556F6C8EF13}"/>
          </ac:cxnSpMkLst>
        </pc:cxnChg>
        <pc:cxnChg chg="add mod">
          <ac:chgData name="van der Werf,Titia" userId="247ddf6f-9d35-42c2-8342-b76cb78f708c" providerId="ADAL" clId="{7960C577-1A0D-45A2-AF68-5606BA60BAA2}" dt="2019-12-09T22:26:21.713" v="3172" actId="11529"/>
          <ac:cxnSpMkLst>
            <pc:docMk/>
            <pc:sldMk cId="2241794523" sldId="2124"/>
            <ac:cxnSpMk id="28" creationId="{82058293-535A-48FF-A8DA-A234AF5390E2}"/>
          </ac:cxnSpMkLst>
        </pc:cxnChg>
      </pc:sldChg>
      <pc:sldMasterChg chg="delSldLayout">
        <pc:chgData name="van der Werf,Titia" userId="247ddf6f-9d35-42c2-8342-b76cb78f708c" providerId="ADAL" clId="{7960C577-1A0D-45A2-AF68-5606BA60BAA2}" dt="2019-12-09T22:13:40.596" v="3094" actId="47"/>
        <pc:sldMasterMkLst>
          <pc:docMk/>
          <pc:sldMasterMk cId="620234148" sldId="2147483660"/>
        </pc:sldMasterMkLst>
        <pc:sldLayoutChg chg="del">
          <pc:chgData name="van der Werf,Titia" userId="247ddf6f-9d35-42c2-8342-b76cb78f708c" providerId="ADAL" clId="{7960C577-1A0D-45A2-AF68-5606BA60BAA2}" dt="2019-12-09T22:13:40.596" v="3094" actId="47"/>
          <pc:sldLayoutMkLst>
            <pc:docMk/>
            <pc:sldMasterMk cId="620234148" sldId="2147483660"/>
            <pc:sldLayoutMk cId="3769693308" sldId="214748377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43087768156925"/>
          <c:y val="0.18210981153508374"/>
          <c:w val="0.54655196067500511"/>
          <c:h val="0.80476503580408809"/>
        </c:manualLayout>
      </c:layout>
      <c:pieChart>
        <c:varyColors val="1"/>
        <c:ser>
          <c:idx val="0"/>
          <c:order val="0"/>
          <c:tx>
            <c:strRef>
              <c:f>Sheet1!$B$1</c:f>
              <c:strCache>
                <c:ptCount val="1"/>
                <c:pt idx="0">
                  <c:v>Sales</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3E00-4EAE-B4D8-FAA01926DB68}"/>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2-3E00-4EAE-B4D8-FAA01926DB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3E00-4EAE-B4D8-FAA01926DB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3E00-4EAE-B4D8-FAA01926DB6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3E00-4EAE-B4D8-FAA01926DB68}"/>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6-3E00-4EAE-B4D8-FAA01926DB68}"/>
              </c:ext>
            </c:extLst>
          </c:dPt>
          <c:dPt>
            <c:idx val="6"/>
            <c:bubble3D val="0"/>
            <c:spPr>
              <a:noFill/>
              <a:ln w="19050">
                <a:solidFill>
                  <a:schemeClr val="lt1"/>
                </a:solidFill>
              </a:ln>
              <a:effectLst/>
            </c:spPr>
            <c:extLst>
              <c:ext xmlns:c16="http://schemas.microsoft.com/office/drawing/2014/chart" uri="{C3380CC4-5D6E-409C-BE32-E72D297353CC}">
                <c16:uniqueId val="{00000007-3E00-4EAE-B4D8-FAA01926DB68}"/>
              </c:ext>
            </c:extLst>
          </c:dPt>
          <c:dPt>
            <c:idx val="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8-3E00-4EAE-B4D8-FAA01926DB68}"/>
              </c:ext>
            </c:extLst>
          </c:dPt>
          <c:dPt>
            <c:idx val="8"/>
            <c:bubble3D val="0"/>
            <c:spPr>
              <a:noFill/>
              <a:ln w="19050">
                <a:solidFill>
                  <a:schemeClr val="lt1"/>
                </a:solidFill>
              </a:ln>
              <a:effectLst/>
            </c:spPr>
            <c:extLst>
              <c:ext xmlns:c16="http://schemas.microsoft.com/office/drawing/2014/chart" uri="{C3380CC4-5D6E-409C-BE32-E72D297353CC}">
                <c16:uniqueId val="{00000009-3E00-4EAE-B4D8-FAA01926DB68}"/>
              </c:ext>
            </c:extLst>
          </c:dPt>
          <c:dPt>
            <c:idx val="9"/>
            <c:bubble3D val="0"/>
            <c:spPr>
              <a:solidFill>
                <a:srgbClr val="00B050"/>
              </a:solidFill>
              <a:ln w="19050">
                <a:solidFill>
                  <a:schemeClr val="lt1"/>
                </a:solidFill>
              </a:ln>
              <a:effectLst/>
            </c:spPr>
            <c:extLst>
              <c:ext xmlns:c16="http://schemas.microsoft.com/office/drawing/2014/chart" uri="{C3380CC4-5D6E-409C-BE32-E72D297353CC}">
                <c16:uniqueId val="{0000000A-3E00-4EAE-B4D8-FAA01926DB68}"/>
              </c:ext>
            </c:extLst>
          </c:dPt>
          <c:dPt>
            <c:idx val="10"/>
            <c:bubble3D val="0"/>
            <c:spPr>
              <a:solidFill>
                <a:schemeClr val="accent4"/>
              </a:solidFill>
              <a:ln w="19050">
                <a:solidFill>
                  <a:schemeClr val="lt1"/>
                </a:solidFill>
              </a:ln>
              <a:effectLst/>
            </c:spPr>
            <c:extLst>
              <c:ext xmlns:c16="http://schemas.microsoft.com/office/drawing/2014/chart" uri="{C3380CC4-5D6E-409C-BE32-E72D297353CC}">
                <c16:uniqueId val="{0000000B-3E00-4EAE-B4D8-FAA01926DB68}"/>
              </c:ext>
            </c:extLst>
          </c:dPt>
          <c:dPt>
            <c:idx val="11"/>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C-3E00-4EAE-B4D8-FAA01926DB68}"/>
              </c:ext>
            </c:extLst>
          </c:dPt>
          <c:dPt>
            <c:idx val="12"/>
            <c:bubble3D val="0"/>
            <c:spPr>
              <a:noFill/>
              <a:ln w="19050">
                <a:solidFill>
                  <a:schemeClr val="lt1"/>
                </a:solidFill>
              </a:ln>
              <a:effectLst/>
            </c:spPr>
            <c:extLst>
              <c:ext xmlns:c16="http://schemas.microsoft.com/office/drawing/2014/chart" uri="{C3380CC4-5D6E-409C-BE32-E72D297353CC}">
                <c16:uniqueId val="{0000000D-3E00-4EAE-B4D8-FAA01926DB68}"/>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0575-4CE2-A751-85B350E849AA}"/>
              </c:ext>
            </c:extLst>
          </c:dPt>
          <c:dPt>
            <c:idx val="1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1D-0575-4CE2-A751-85B350E849AA}"/>
              </c:ext>
            </c:extLst>
          </c:dPt>
          <c:dPt>
            <c:idx val="15"/>
            <c:bubble3D val="0"/>
            <c:spPr>
              <a:noFill/>
              <a:ln w="19050">
                <a:solidFill>
                  <a:schemeClr val="lt1"/>
                </a:solidFill>
              </a:ln>
              <a:effectLst/>
            </c:spPr>
            <c:extLst>
              <c:ext xmlns:c16="http://schemas.microsoft.com/office/drawing/2014/chart" uri="{C3380CC4-5D6E-409C-BE32-E72D297353CC}">
                <c16:uniqueId val="{0000000E-3E00-4EAE-B4D8-FAA01926DB68}"/>
              </c:ext>
            </c:extLst>
          </c:dPt>
          <c:dPt>
            <c:idx val="16"/>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21-0575-4CE2-A751-85B350E849AA}"/>
              </c:ext>
            </c:extLst>
          </c:dPt>
          <c:dLbls>
            <c:dLbl>
              <c:idx val="0"/>
              <c:layout>
                <c:manualLayout>
                  <c:x val="-0.18953220267167961"/>
                  <c:y val="-0.20647647667426625"/>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r>
                      <a:rPr lang="en-US" dirty="0"/>
                      <a:t>University &amp; Research </a:t>
                    </a:r>
                    <a:r>
                      <a:rPr lang="en-US" baseline="0" dirty="0"/>
                      <a:t>
</a:t>
                    </a:r>
                    <a:fld id="{EEB79CFE-99F9-491A-805E-0B0DB9C8BE05}" type="PERCENTAGE">
                      <a:rPr lang="en-US" baseline="0"/>
                      <a:pPr>
                        <a:defRPr sz="2000" b="1">
                          <a:solidFill>
                            <a:schemeClr val="bg1"/>
                          </a:solidFill>
                          <a:latin typeface="Calibri" panose="020F05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00-4EAE-B4D8-FAA01926DB68}"/>
                </c:ext>
              </c:extLst>
            </c:dLbl>
            <c:dLbl>
              <c:idx val="1"/>
              <c:layout>
                <c:manualLayout>
                  <c:x val="-3.4476538754029909E-2"/>
                  <c:y val="-3.10681864713392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E00-4EAE-B4D8-FAA01926DB68}"/>
                </c:ext>
              </c:extLst>
            </c:dLbl>
            <c:dLbl>
              <c:idx val="2"/>
              <c:layout>
                <c:manualLayout>
                  <c:x val="-9.3981747105951668E-2"/>
                  <c:y val="-0.1509413576419120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E00-4EAE-B4D8-FAA01926DB68}"/>
                </c:ext>
              </c:extLst>
            </c:dLbl>
            <c:dLbl>
              <c:idx val="3"/>
              <c:layout>
                <c:manualLayout>
                  <c:x val="-6.6799199464025211E-2"/>
                  <c:y val="-4.2938630031711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E00-4EAE-B4D8-FAA01926DB68}"/>
                </c:ext>
              </c:extLst>
            </c:dLbl>
            <c:dLbl>
              <c:idx val="4"/>
              <c:layout>
                <c:manualLayout>
                  <c:x val="-4.5814252983701047E-3"/>
                  <c:y val="-5.89774236443613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E00-4EAE-B4D8-FAA01926DB68}"/>
                </c:ext>
              </c:extLst>
            </c:dLbl>
            <c:dLbl>
              <c:idx val="5"/>
              <c:layout>
                <c:manualLayout>
                  <c:x val="6.6006815034304306E-2"/>
                  <c:y val="-2.948030365263497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3E00-4EAE-B4D8-FAA01926DB68}"/>
                </c:ext>
              </c:extLst>
            </c:dLbl>
            <c:dLbl>
              <c:idx val="6"/>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00-4EAE-B4D8-FAA01926DB68}"/>
                </c:ext>
              </c:extLst>
            </c:dLbl>
            <c:dLbl>
              <c:idx val="8"/>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00-4EAE-B4D8-FAA01926DB68}"/>
                </c:ext>
              </c:extLst>
            </c:dLbl>
            <c:dLbl>
              <c:idx val="9"/>
              <c:layout>
                <c:manualLayout>
                  <c:x val="3.8722703344624167E-3"/>
                  <c:y val="5.8364354185263645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8.1591761843533964E-2"/>
                      <c:h val="7.4999995386319185E-2"/>
                    </c:manualLayout>
                  </c15:layout>
                </c:ext>
                <c:ext xmlns:c16="http://schemas.microsoft.com/office/drawing/2014/chart" uri="{C3380CC4-5D6E-409C-BE32-E72D297353CC}">
                  <c16:uniqueId val="{0000000A-3E00-4EAE-B4D8-FAA01926DB68}"/>
                </c:ext>
              </c:extLst>
            </c:dLbl>
            <c:dLbl>
              <c:idx val="10"/>
              <c:layout>
                <c:manualLayout>
                  <c:x val="3.178809428166969E-2"/>
                  <c:y val="9.0415687105334167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4.195436071141017E-2"/>
                      <c:h val="6.9914058199184406E-2"/>
                    </c:manualLayout>
                  </c15:layout>
                </c:ext>
                <c:ext xmlns:c16="http://schemas.microsoft.com/office/drawing/2014/chart" uri="{C3380CC4-5D6E-409C-BE32-E72D297353CC}">
                  <c16:uniqueId val="{0000000B-3E00-4EAE-B4D8-FAA01926DB68}"/>
                </c:ext>
              </c:extLst>
            </c:dLbl>
            <c:dLbl>
              <c:idx val="11"/>
              <c:layout>
                <c:manualLayout>
                  <c:x val="-4.7766713034509252E-2"/>
                  <c:y val="3.8147204838385518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9.7225121430538575E-2"/>
                      <c:h val="0.12049218008783338"/>
                    </c:manualLayout>
                  </c15:layout>
                </c:ext>
                <c:ext xmlns:c16="http://schemas.microsoft.com/office/drawing/2014/chart" uri="{C3380CC4-5D6E-409C-BE32-E72D297353CC}">
                  <c16:uniqueId val="{0000000C-3E00-4EAE-B4D8-FAA01926DB68}"/>
                </c:ext>
              </c:extLst>
            </c:dLbl>
            <c:dLbl>
              <c:idx val="12"/>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00-4EAE-B4D8-FAA01926DB68}"/>
                </c:ext>
              </c:extLst>
            </c:dLbl>
            <c:dLbl>
              <c:idx val="13"/>
              <c:layout>
                <c:manualLayout>
                  <c:x val="-1.3209134172632213E-3"/>
                  <c:y val="-5.153481474318315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0575-4CE2-A751-85B350E849AA}"/>
                </c:ext>
              </c:extLst>
            </c:dLbl>
            <c:dLbl>
              <c:idx val="14"/>
              <c:layout>
                <c:manualLayout>
                  <c:x val="3.415289810710441E-2"/>
                  <c:y val="-2.117125854015388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0575-4CE2-A751-85B350E849AA}"/>
                </c:ext>
              </c:extLst>
            </c:dLbl>
            <c:dLbl>
              <c:idx val="15"/>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00-4EAE-B4D8-FAA01926DB68}"/>
                </c:ext>
              </c:extLst>
            </c:dLbl>
            <c:dLbl>
              <c:idx val="16"/>
              <c:layout>
                <c:manualLayout>
                  <c:x val="8.2277807110944276E-2"/>
                  <c:y val="-6.580031583413411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0575-4CE2-A751-85B350E849A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Research &amp; University</c:v>
                </c:pt>
                <c:pt idx="1">
                  <c:v>Vocational and Other Education</c:v>
                </c:pt>
                <c:pt idx="2">
                  <c:v>Public </c:v>
                </c:pt>
                <c:pt idx="3">
                  <c:v>Special </c:v>
                </c:pt>
                <c:pt idx="4">
                  <c:v>National </c:v>
                </c:pt>
                <c:pt idx="5">
                  <c:v>Other  </c:v>
                </c:pt>
              </c:strCache>
            </c:strRef>
          </c:cat>
          <c:val>
            <c:numRef>
              <c:f>Sheet1!$B$2:$B$7</c:f>
              <c:numCache>
                <c:formatCode>General</c:formatCode>
                <c:ptCount val="6"/>
                <c:pt idx="0">
                  <c:v>507</c:v>
                </c:pt>
                <c:pt idx="1">
                  <c:v>55</c:v>
                </c:pt>
                <c:pt idx="2">
                  <c:v>60</c:v>
                </c:pt>
                <c:pt idx="3">
                  <c:v>49</c:v>
                </c:pt>
                <c:pt idx="4">
                  <c:v>13</c:v>
                </c:pt>
                <c:pt idx="5">
                  <c:v>21</c:v>
                </c:pt>
              </c:numCache>
            </c:numRef>
          </c:val>
          <c:extLst>
            <c:ext xmlns:c16="http://schemas.microsoft.com/office/drawing/2014/chart" uri="{C3380CC4-5D6E-409C-BE32-E72D297353CC}">
              <c16:uniqueId val="{00000000-3E00-4EAE-B4D8-FAA01926DB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56547098279382"/>
          <c:y val="8.8170961918512814E-2"/>
          <c:w val="0.59046471274424028"/>
          <c:h val="0.81852386609252448"/>
        </c:manualLayout>
      </c:layout>
      <c:pieChart>
        <c:varyColors val="1"/>
        <c:ser>
          <c:idx val="0"/>
          <c:order val="0"/>
          <c:tx>
            <c:strRef>
              <c:f>Sheet1!$B$1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C7-47B4-8599-BA0F4FCB5D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A667-4764-B399-B5556393A8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C7-47B4-8599-BA0F4FCB5DD7}"/>
              </c:ext>
            </c:extLst>
          </c:dPt>
          <c:cat>
            <c:strRef>
              <c:f>Sheet1!$A$2:$A$4</c:f>
              <c:strCache>
                <c:ptCount val="3"/>
                <c:pt idx="0">
                  <c:v>Americas</c:v>
                </c:pt>
                <c:pt idx="1">
                  <c:v>EMEA</c:v>
                </c:pt>
                <c:pt idx="2">
                  <c:v>Asia Pacific</c:v>
                </c:pt>
              </c:strCache>
            </c:strRef>
          </c:cat>
          <c:val>
            <c:numRef>
              <c:f>Sheet1!$B$2:$B$4</c:f>
              <c:numCache>
                <c:formatCode>General</c:formatCode>
                <c:ptCount val="3"/>
                <c:pt idx="0">
                  <c:v>236</c:v>
                </c:pt>
                <c:pt idx="1">
                  <c:v>201</c:v>
                </c:pt>
                <c:pt idx="2">
                  <c:v>74</c:v>
                </c:pt>
              </c:numCache>
            </c:numRef>
          </c:val>
          <c:extLst>
            <c:ext xmlns:c16="http://schemas.microsoft.com/office/drawing/2014/chart" uri="{C3380CC4-5D6E-409C-BE32-E72D297353CC}">
              <c16:uniqueId val="{00000000-A667-4764-B399-B5556393A8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Sheet1!$A$2:$A$17</c:f>
              <c:strCache>
                <c:ptCount val="16"/>
                <c:pt idx="0">
                  <c:v>Supporting users/instructing/digital literacy programs </c:v>
                </c:pt>
                <c:pt idx="1">
                  <c:v>Promoting the discovery of open content </c:v>
                </c:pt>
                <c:pt idx="2">
                  <c:v>Selecting open content not managed by the library </c:v>
                </c:pt>
                <c:pt idx="4">
                  <c:v>Institutional repository</c:v>
                </c:pt>
                <c:pt idx="5">
                  <c:v>Supporting authors/researchers/teachers </c:v>
                </c:pt>
                <c:pt idx="6">
                  <c:v>Publishing </c:v>
                </c:pt>
                <c:pt idx="7">
                  <c:v>Data Services </c:v>
                </c:pt>
                <c:pt idx="8">
                  <c:v>Bibliometrics </c:v>
                </c:pt>
                <c:pt idx="9">
                  <c:v>Born-digital (legal) deposit/Web-archive</c:v>
                </c:pt>
                <c:pt idx="11">
                  <c:v>Digitizing Collections </c:v>
                </c:pt>
                <c:pt idx="12">
                  <c:v>Digital Collections Library</c:v>
                </c:pt>
                <c:pt idx="13">
                  <c:v>Deep interactions with open content </c:v>
                </c:pt>
                <c:pt idx="15">
                  <c:v>Advocacy and policies </c:v>
                </c:pt>
              </c:strCache>
            </c:strRef>
          </c:cat>
          <c:val>
            <c:numRef>
              <c:f>Sheet1!$B$2:$B$17</c:f>
              <c:numCache>
                <c:formatCode>0%</c:formatCode>
                <c:ptCount val="16"/>
                <c:pt idx="0">
                  <c:v>0.68</c:v>
                </c:pt>
                <c:pt idx="1">
                  <c:v>0.66</c:v>
                </c:pt>
                <c:pt idx="2">
                  <c:v>0.56999999999999995</c:v>
                </c:pt>
                <c:pt idx="4">
                  <c:v>0.71</c:v>
                </c:pt>
                <c:pt idx="5">
                  <c:v>0.62</c:v>
                </c:pt>
                <c:pt idx="6">
                  <c:v>0.42</c:v>
                </c:pt>
                <c:pt idx="7">
                  <c:v>0.34</c:v>
                </c:pt>
                <c:pt idx="8">
                  <c:v>0.28000000000000003</c:v>
                </c:pt>
                <c:pt idx="9">
                  <c:v>0.22</c:v>
                </c:pt>
                <c:pt idx="11">
                  <c:v>0.6</c:v>
                </c:pt>
                <c:pt idx="12">
                  <c:v>0.56000000000000005</c:v>
                </c:pt>
                <c:pt idx="13">
                  <c:v>0.15</c:v>
                </c:pt>
                <c:pt idx="15">
                  <c:v>0.52</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8CEB-45C5-B127-860FD6238A4D}"/>
            </c:ext>
          </c:extLst>
        </c:ser>
        <c:dLbls>
          <c:showLegendKey val="0"/>
          <c:showVal val="0"/>
          <c:showCatName val="0"/>
          <c:showSerName val="0"/>
          <c:showPercent val="0"/>
          <c:showBubbleSize val="0"/>
        </c:dLbls>
        <c:gapWidth val="182"/>
        <c:axId val="404358456"/>
        <c:axId val="404358128"/>
      </c:barChart>
      <c:catAx>
        <c:axId val="404358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4358128"/>
        <c:crosses val="autoZero"/>
        <c:auto val="1"/>
        <c:lblAlgn val="ctr"/>
        <c:lblOffset val="100"/>
        <c:noMultiLvlLbl val="0"/>
      </c:catAx>
      <c:valAx>
        <c:axId val="404358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4358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Very successful</c:v>
                </c:pt>
              </c:strCache>
            </c:strRef>
          </c:tx>
          <c:spPr>
            <a:solidFill>
              <a:schemeClr val="accent1"/>
            </a:solidFill>
            <a:ln>
              <a:noFill/>
            </a:ln>
            <a:effectLst/>
          </c:spPr>
          <c:invertIfNegative val="0"/>
          <c:cat>
            <c:strRef>
              <c:f>Sheet1!$A$2:$A$17</c:f>
              <c:strCache>
                <c:ptCount val="16"/>
                <c:pt idx="0">
                  <c:v>Supporting users/instructing/digital literacy programs </c:v>
                </c:pt>
                <c:pt idx="1">
                  <c:v>Promoting the discovery of open content </c:v>
                </c:pt>
                <c:pt idx="2">
                  <c:v>Selecting open content not managed by the library </c:v>
                </c:pt>
                <c:pt idx="4">
                  <c:v>Institutional repository</c:v>
                </c:pt>
                <c:pt idx="5">
                  <c:v>Supporting authors/researchers/teachers </c:v>
                </c:pt>
                <c:pt idx="6">
                  <c:v>Publishing </c:v>
                </c:pt>
                <c:pt idx="7">
                  <c:v>Data Services </c:v>
                </c:pt>
                <c:pt idx="8">
                  <c:v>Bibliometrics </c:v>
                </c:pt>
                <c:pt idx="9">
                  <c:v>Born-digital (legal) deposit/Web-archive</c:v>
                </c:pt>
                <c:pt idx="11">
                  <c:v>Digitizing Collections </c:v>
                </c:pt>
                <c:pt idx="12">
                  <c:v>Digital Collections Library</c:v>
                </c:pt>
                <c:pt idx="13">
                  <c:v>Deep interactions with open content </c:v>
                </c:pt>
                <c:pt idx="15">
                  <c:v>Advocacy and policies </c:v>
                </c:pt>
              </c:strCache>
            </c:strRef>
          </c:cat>
          <c:val>
            <c:numRef>
              <c:f>Sheet1!$B$2:$B$17</c:f>
              <c:numCache>
                <c:formatCode>0%</c:formatCode>
                <c:ptCount val="16"/>
                <c:pt idx="0">
                  <c:v>0.19</c:v>
                </c:pt>
                <c:pt idx="1">
                  <c:v>0.15</c:v>
                </c:pt>
                <c:pt idx="2">
                  <c:v>0.16</c:v>
                </c:pt>
                <c:pt idx="4">
                  <c:v>0.34</c:v>
                </c:pt>
                <c:pt idx="5">
                  <c:v>0.23</c:v>
                </c:pt>
                <c:pt idx="6">
                  <c:v>0.27</c:v>
                </c:pt>
                <c:pt idx="7">
                  <c:v>0.15</c:v>
                </c:pt>
                <c:pt idx="8">
                  <c:v>0.22</c:v>
                </c:pt>
                <c:pt idx="9">
                  <c:v>0.26</c:v>
                </c:pt>
                <c:pt idx="11">
                  <c:v>0.32</c:v>
                </c:pt>
                <c:pt idx="12">
                  <c:v>0.3</c:v>
                </c:pt>
                <c:pt idx="13">
                  <c:v>0.19</c:v>
                </c:pt>
                <c:pt idx="15">
                  <c:v>0.12</c:v>
                </c:pt>
              </c:numCache>
            </c:numRef>
          </c:val>
          <c:extLst>
            <c:ext xmlns:c16="http://schemas.microsoft.com/office/drawing/2014/chart" uri="{C3380CC4-5D6E-409C-BE32-E72D297353CC}">
              <c16:uniqueId val="{00000000-9D89-4CB2-82EB-2D51E9EB818D}"/>
            </c:ext>
          </c:extLst>
        </c:ser>
        <c:dLbls>
          <c:showLegendKey val="0"/>
          <c:showVal val="0"/>
          <c:showCatName val="0"/>
          <c:showSerName val="0"/>
          <c:showPercent val="0"/>
          <c:showBubbleSize val="0"/>
        </c:dLbls>
        <c:gapWidth val="182"/>
        <c:axId val="392170744"/>
        <c:axId val="392169104"/>
      </c:barChart>
      <c:catAx>
        <c:axId val="392170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2169104"/>
        <c:crosses val="autoZero"/>
        <c:auto val="1"/>
        <c:lblAlgn val="ctr"/>
        <c:lblOffset val="100"/>
        <c:noMultiLvlLbl val="0"/>
      </c:catAx>
      <c:valAx>
        <c:axId val="39216910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2170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 source of investment/Not sure</c:v>
                </c:pt>
              </c:strCache>
            </c:strRef>
          </c:tx>
          <c:spPr>
            <a:solidFill>
              <a:schemeClr val="accent1"/>
            </a:solidFill>
            <a:ln>
              <a:noFill/>
            </a:ln>
            <a:effectLst/>
          </c:spPr>
          <c:invertIfNegative val="0"/>
          <c:cat>
            <c:strRef>
              <c:f>Sheet1!$A$2:$A$17</c:f>
              <c:strCache>
                <c:ptCount val="16"/>
                <c:pt idx="0">
                  <c:v>Supporting users/instructing/digital literacy programs </c:v>
                </c:pt>
                <c:pt idx="1">
                  <c:v>Promoting the discovery of open content </c:v>
                </c:pt>
                <c:pt idx="2">
                  <c:v>Selecting open content not managed by the library </c:v>
                </c:pt>
                <c:pt idx="4">
                  <c:v>Institutional repository</c:v>
                </c:pt>
                <c:pt idx="5">
                  <c:v>Supporting authors/researchers/teachers </c:v>
                </c:pt>
                <c:pt idx="6">
                  <c:v>Publishing </c:v>
                </c:pt>
                <c:pt idx="7">
                  <c:v>Data Services </c:v>
                </c:pt>
                <c:pt idx="8">
                  <c:v>Bibliometrics </c:v>
                </c:pt>
                <c:pt idx="9">
                  <c:v>Born-digital (legal) deposit/Web-archive</c:v>
                </c:pt>
                <c:pt idx="11">
                  <c:v>Digitizing Collections </c:v>
                </c:pt>
                <c:pt idx="12">
                  <c:v>Digital Collections Library</c:v>
                </c:pt>
                <c:pt idx="13">
                  <c:v>Deep interactions with open content </c:v>
                </c:pt>
                <c:pt idx="15">
                  <c:v>Advocacy and policies </c:v>
                </c:pt>
              </c:strCache>
            </c:strRef>
          </c:cat>
          <c:val>
            <c:numRef>
              <c:f>Sheet1!$B$2:$B$17</c:f>
              <c:numCache>
                <c:formatCode>0%</c:formatCode>
                <c:ptCount val="16"/>
                <c:pt idx="0">
                  <c:v>0.42</c:v>
                </c:pt>
                <c:pt idx="1">
                  <c:v>0.48</c:v>
                </c:pt>
                <c:pt idx="2">
                  <c:v>0.53</c:v>
                </c:pt>
                <c:pt idx="4">
                  <c:v>0.21</c:v>
                </c:pt>
                <c:pt idx="5">
                  <c:v>0.38</c:v>
                </c:pt>
                <c:pt idx="6">
                  <c:v>0.28000000000000003</c:v>
                </c:pt>
                <c:pt idx="7">
                  <c:v>0.26</c:v>
                </c:pt>
                <c:pt idx="8">
                  <c:v>0.31</c:v>
                </c:pt>
                <c:pt idx="9">
                  <c:v>0.31</c:v>
                </c:pt>
                <c:pt idx="11">
                  <c:v>0.24</c:v>
                </c:pt>
                <c:pt idx="12">
                  <c:v>0.26</c:v>
                </c:pt>
                <c:pt idx="13">
                  <c:v>0.38</c:v>
                </c:pt>
                <c:pt idx="15">
                  <c:v>0.44</c:v>
                </c:pt>
              </c:numCache>
            </c:numRef>
          </c:val>
          <c:extLst>
            <c:ext xmlns:c16="http://schemas.microsoft.com/office/drawing/2014/chart" uri="{C3380CC4-5D6E-409C-BE32-E72D297353CC}">
              <c16:uniqueId val="{00000000-0D8F-4881-8349-9CAD8B5F10DE}"/>
            </c:ext>
          </c:extLst>
        </c:ser>
        <c:dLbls>
          <c:showLegendKey val="0"/>
          <c:showVal val="0"/>
          <c:showCatName val="0"/>
          <c:showSerName val="0"/>
          <c:showPercent val="0"/>
          <c:showBubbleSize val="0"/>
        </c:dLbls>
        <c:gapWidth val="182"/>
        <c:axId val="404345008"/>
        <c:axId val="404345664"/>
      </c:barChart>
      <c:catAx>
        <c:axId val="404345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4345664"/>
        <c:crosses val="autoZero"/>
        <c:auto val="1"/>
        <c:lblAlgn val="ctr"/>
        <c:lblOffset val="100"/>
        <c:noMultiLvlLbl val="0"/>
      </c:catAx>
      <c:valAx>
        <c:axId val="40434566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434500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Want to Accelerate impact</c:v>
                </c:pt>
              </c:strCache>
            </c:strRef>
          </c:tx>
          <c:spPr>
            <a:solidFill>
              <a:schemeClr val="accent1"/>
            </a:solidFill>
            <a:ln>
              <a:noFill/>
            </a:ln>
            <a:effectLst/>
          </c:spPr>
          <c:invertIfNegative val="0"/>
          <c:cat>
            <c:strRef>
              <c:f>Sheet1!$A$2:$A$17</c:f>
              <c:strCache>
                <c:ptCount val="16"/>
                <c:pt idx="0">
                  <c:v>Supporting users/instructing/digital literacy programs </c:v>
                </c:pt>
                <c:pt idx="1">
                  <c:v>Promoting the discovery of open content </c:v>
                </c:pt>
                <c:pt idx="2">
                  <c:v>Selecting open content not managed by the library </c:v>
                </c:pt>
                <c:pt idx="4">
                  <c:v>Institutional repository</c:v>
                </c:pt>
                <c:pt idx="5">
                  <c:v>Supporting authors/researchers/teachers </c:v>
                </c:pt>
                <c:pt idx="6">
                  <c:v>Publishing </c:v>
                </c:pt>
                <c:pt idx="7">
                  <c:v>Data Services </c:v>
                </c:pt>
                <c:pt idx="8">
                  <c:v>Bibliometrics </c:v>
                </c:pt>
                <c:pt idx="9">
                  <c:v>Born-digital (legal) deposit/Web-archive</c:v>
                </c:pt>
                <c:pt idx="11">
                  <c:v>Digitizing Collections </c:v>
                </c:pt>
                <c:pt idx="12">
                  <c:v>Digital Collections Library</c:v>
                </c:pt>
                <c:pt idx="13">
                  <c:v>Deep interactions with open content </c:v>
                </c:pt>
                <c:pt idx="15">
                  <c:v>Advocacy and policies </c:v>
                </c:pt>
              </c:strCache>
            </c:strRef>
          </c:cat>
          <c:val>
            <c:numRef>
              <c:f>Sheet1!$B$2:$B$17</c:f>
              <c:numCache>
                <c:formatCode>0%</c:formatCode>
                <c:ptCount val="16"/>
                <c:pt idx="0">
                  <c:v>0.57999999999999996</c:v>
                </c:pt>
                <c:pt idx="1">
                  <c:v>0.61</c:v>
                </c:pt>
                <c:pt idx="2">
                  <c:v>0.39</c:v>
                </c:pt>
                <c:pt idx="4">
                  <c:v>0.56999999999999995</c:v>
                </c:pt>
                <c:pt idx="5">
                  <c:v>0.63</c:v>
                </c:pt>
                <c:pt idx="6">
                  <c:v>0.56999999999999995</c:v>
                </c:pt>
                <c:pt idx="7">
                  <c:v>0.77</c:v>
                </c:pt>
                <c:pt idx="8">
                  <c:v>0.56000000000000005</c:v>
                </c:pt>
                <c:pt idx="9">
                  <c:v>0.51</c:v>
                </c:pt>
                <c:pt idx="11">
                  <c:v>0.52</c:v>
                </c:pt>
                <c:pt idx="12">
                  <c:v>0.52</c:v>
                </c:pt>
                <c:pt idx="13">
                  <c:v>0.59</c:v>
                </c:pt>
                <c:pt idx="15">
                  <c:v>0.63</c:v>
                </c:pt>
              </c:numCache>
            </c:numRef>
          </c:val>
          <c:extLst>
            <c:ext xmlns:c16="http://schemas.microsoft.com/office/drawing/2014/chart" uri="{C3380CC4-5D6E-409C-BE32-E72D297353CC}">
              <c16:uniqueId val="{00000000-FE87-483D-8FE3-19304CF07E12}"/>
            </c:ext>
          </c:extLst>
        </c:ser>
        <c:dLbls>
          <c:showLegendKey val="0"/>
          <c:showVal val="0"/>
          <c:showCatName val="0"/>
          <c:showSerName val="0"/>
          <c:showPercent val="0"/>
          <c:showBubbleSize val="0"/>
        </c:dLbls>
        <c:gapWidth val="182"/>
        <c:axId val="788106408"/>
        <c:axId val="788109688"/>
      </c:barChart>
      <c:catAx>
        <c:axId val="788106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8109688"/>
        <c:crosses val="autoZero"/>
        <c:auto val="1"/>
        <c:lblAlgn val="ctr"/>
        <c:lblOffset val="100"/>
        <c:noMultiLvlLbl val="0"/>
      </c:catAx>
      <c:valAx>
        <c:axId val="7881096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810640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PLANNED Open Content Activities (n=504)</c:v>
                </c:pt>
              </c:strCache>
            </c:strRef>
          </c:tx>
          <c:spPr>
            <a:solidFill>
              <a:schemeClr val="accent1"/>
            </a:solidFill>
            <a:ln>
              <a:noFill/>
            </a:ln>
            <a:effectLst/>
          </c:spPr>
          <c:invertIfNegative val="0"/>
          <c:cat>
            <c:strRef>
              <c:f>Sheet1!$A$2:$A$17</c:f>
              <c:strCache>
                <c:ptCount val="16"/>
                <c:pt idx="0">
                  <c:v>Supporting users/instructing/digital literacy programs </c:v>
                </c:pt>
                <c:pt idx="1">
                  <c:v>Promoting the discovery of open content </c:v>
                </c:pt>
                <c:pt idx="2">
                  <c:v>Selecting open content not managed by the library </c:v>
                </c:pt>
                <c:pt idx="4">
                  <c:v>Institutional repository</c:v>
                </c:pt>
                <c:pt idx="5">
                  <c:v>Supporting authors/researchers/teachers </c:v>
                </c:pt>
                <c:pt idx="6">
                  <c:v>Publishing </c:v>
                </c:pt>
                <c:pt idx="7">
                  <c:v>Data Services </c:v>
                </c:pt>
                <c:pt idx="8">
                  <c:v>Bibliometrics </c:v>
                </c:pt>
                <c:pt idx="9">
                  <c:v>Born-digital (legal) deposit/Web-archive</c:v>
                </c:pt>
                <c:pt idx="11">
                  <c:v>Digitizing Collections </c:v>
                </c:pt>
                <c:pt idx="12">
                  <c:v>Digital Collections Library</c:v>
                </c:pt>
                <c:pt idx="13">
                  <c:v>Deep interactions with open content </c:v>
                </c:pt>
                <c:pt idx="15">
                  <c:v>Advocacy and policies </c:v>
                </c:pt>
              </c:strCache>
            </c:strRef>
          </c:cat>
          <c:val>
            <c:numRef>
              <c:f>Sheet1!$B$2:$B$17</c:f>
              <c:numCache>
                <c:formatCode>0%</c:formatCode>
                <c:ptCount val="16"/>
                <c:pt idx="0">
                  <c:v>0.13</c:v>
                </c:pt>
                <c:pt idx="1">
                  <c:v>0.13</c:v>
                </c:pt>
                <c:pt idx="2">
                  <c:v>0.11</c:v>
                </c:pt>
                <c:pt idx="4">
                  <c:v>0.12</c:v>
                </c:pt>
                <c:pt idx="5">
                  <c:v>0.13</c:v>
                </c:pt>
                <c:pt idx="6">
                  <c:v>0.14000000000000001</c:v>
                </c:pt>
                <c:pt idx="7">
                  <c:v>0.18</c:v>
                </c:pt>
                <c:pt idx="8">
                  <c:v>0.11</c:v>
                </c:pt>
                <c:pt idx="9">
                  <c:v>0.13</c:v>
                </c:pt>
                <c:pt idx="11">
                  <c:v>0.13</c:v>
                </c:pt>
                <c:pt idx="12">
                  <c:v>0.15</c:v>
                </c:pt>
                <c:pt idx="13">
                  <c:v>0.18</c:v>
                </c:pt>
                <c:pt idx="15">
                  <c:v>0.1</c:v>
                </c:pt>
              </c:numCache>
            </c:numRef>
          </c:val>
          <c:extLst>
            <c:ext xmlns:c16="http://schemas.microsoft.com/office/drawing/2014/chart" uri="{C3380CC4-5D6E-409C-BE32-E72D297353CC}">
              <c16:uniqueId val="{00000000-2ED2-445A-8925-AC2D6E38E197}"/>
            </c:ext>
          </c:extLst>
        </c:ser>
        <c:dLbls>
          <c:showLegendKey val="0"/>
          <c:showVal val="0"/>
          <c:showCatName val="0"/>
          <c:showSerName val="0"/>
          <c:showPercent val="0"/>
          <c:showBubbleSize val="0"/>
        </c:dLbls>
        <c:gapWidth val="182"/>
        <c:axId val="788103128"/>
        <c:axId val="788111328"/>
      </c:barChart>
      <c:catAx>
        <c:axId val="788103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8111328"/>
        <c:crosses val="autoZero"/>
        <c:auto val="1"/>
        <c:lblAlgn val="ctr"/>
        <c:lblOffset val="100"/>
        <c:noMultiLvlLbl val="0"/>
      </c:catAx>
      <c:valAx>
        <c:axId val="7881113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8103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0.65959</cdr:x>
      <cdr:y>0.13288</cdr:y>
    </cdr:from>
    <cdr:to>
      <cdr:x>0.97271</cdr:x>
      <cdr:y>0.30342</cdr:y>
    </cdr:to>
    <cdr:sp macro="" textlink="">
      <cdr:nvSpPr>
        <cdr:cNvPr id="2" name="TextBox 1">
          <a:extLst xmlns:a="http://schemas.openxmlformats.org/drawingml/2006/main">
            <a:ext uri="{FF2B5EF4-FFF2-40B4-BE49-F238E27FC236}">
              <a16:creationId xmlns:a16="http://schemas.microsoft.com/office/drawing/2014/main" id="{7A4DD815-7F4C-4A15-B49B-80ACE9DDAD66}"/>
            </a:ext>
          </a:extLst>
        </cdr:cNvPr>
        <cdr:cNvSpPr txBox="1"/>
      </cdr:nvSpPr>
      <cdr:spPr>
        <a:xfrm xmlns:a="http://schemas.openxmlformats.org/drawingml/2006/main">
          <a:off x="7520333" y="720028"/>
          <a:ext cx="3570051" cy="9241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0.56062</cdr:x>
      <cdr:y>0.38182</cdr:y>
    </cdr:from>
    <cdr:to>
      <cdr:x>0.73957</cdr:x>
      <cdr:y>0.64691</cdr:y>
    </cdr:to>
    <cdr:sp macro="" textlink="">
      <cdr:nvSpPr>
        <cdr:cNvPr id="2" name="TextBox 1">
          <a:extLst xmlns:a="http://schemas.openxmlformats.org/drawingml/2006/main">
            <a:ext uri="{FF2B5EF4-FFF2-40B4-BE49-F238E27FC236}">
              <a16:creationId xmlns:a16="http://schemas.microsoft.com/office/drawing/2014/main" id="{DAFC5907-88EC-4B4B-8088-688A68BBB904}"/>
            </a:ext>
          </a:extLst>
        </cdr:cNvPr>
        <cdr:cNvSpPr txBox="1"/>
      </cdr:nvSpPr>
      <cdr:spPr>
        <a:xfrm xmlns:a="http://schemas.openxmlformats.org/drawingml/2006/main">
          <a:off x="3844758" y="1888958"/>
          <a:ext cx="1227221" cy="13114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bg1"/>
              </a:solidFill>
            </a:rPr>
            <a:t>Americas</a:t>
          </a:r>
        </a:p>
        <a:p xmlns:a="http://schemas.openxmlformats.org/drawingml/2006/main">
          <a:r>
            <a:rPr lang="en-US" sz="1600" b="1" dirty="0">
              <a:solidFill>
                <a:schemeClr val="bg1"/>
              </a:solidFill>
            </a:rPr>
            <a:t>46%</a:t>
          </a:r>
        </a:p>
      </cdr:txBody>
    </cdr:sp>
  </cdr:relSizeAnchor>
  <cdr:relSizeAnchor xmlns:cdr="http://schemas.openxmlformats.org/drawingml/2006/chartDrawing">
    <cdr:from>
      <cdr:x>0.29435</cdr:x>
      <cdr:y>0.5</cdr:y>
    </cdr:from>
    <cdr:to>
      <cdr:x>0.47329</cdr:x>
      <cdr:y>0.76509</cdr:y>
    </cdr:to>
    <cdr:sp macro="" textlink="">
      <cdr:nvSpPr>
        <cdr:cNvPr id="3" name="TextBox 1">
          <a:extLst xmlns:a="http://schemas.openxmlformats.org/drawingml/2006/main">
            <a:ext uri="{FF2B5EF4-FFF2-40B4-BE49-F238E27FC236}">
              <a16:creationId xmlns:a16="http://schemas.microsoft.com/office/drawing/2014/main" id="{9C083173-3A8C-4744-B070-62E5C2CE3FA8}"/>
            </a:ext>
          </a:extLst>
        </cdr:cNvPr>
        <cdr:cNvSpPr txBox="1"/>
      </cdr:nvSpPr>
      <cdr:spPr>
        <a:xfrm xmlns:a="http://schemas.openxmlformats.org/drawingml/2006/main">
          <a:off x="2018632" y="2473603"/>
          <a:ext cx="1227221" cy="13114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EMEA</a:t>
          </a:r>
        </a:p>
        <a:p xmlns:a="http://schemas.openxmlformats.org/drawingml/2006/main">
          <a:r>
            <a:rPr lang="en-US" sz="1600" b="1" dirty="0">
              <a:solidFill>
                <a:schemeClr val="bg1"/>
              </a:solidFill>
            </a:rPr>
            <a:t>39%</a:t>
          </a:r>
        </a:p>
      </cdr:txBody>
    </cdr:sp>
  </cdr:relSizeAnchor>
  <cdr:relSizeAnchor xmlns:cdr="http://schemas.openxmlformats.org/drawingml/2006/chartDrawing">
    <cdr:from>
      <cdr:x>0.37641</cdr:x>
      <cdr:y>0.1368</cdr:y>
    </cdr:from>
    <cdr:to>
      <cdr:x>0.55536</cdr:x>
      <cdr:y>0.40188</cdr:y>
    </cdr:to>
    <cdr:sp macro="" textlink="">
      <cdr:nvSpPr>
        <cdr:cNvPr id="4" name="TextBox 1">
          <a:extLst xmlns:a="http://schemas.openxmlformats.org/drawingml/2006/main">
            <a:ext uri="{FF2B5EF4-FFF2-40B4-BE49-F238E27FC236}">
              <a16:creationId xmlns:a16="http://schemas.microsoft.com/office/drawing/2014/main" id="{1D54A2ED-712E-49AF-A4A6-D1A23E894DC7}"/>
            </a:ext>
          </a:extLst>
        </cdr:cNvPr>
        <cdr:cNvSpPr txBox="1"/>
      </cdr:nvSpPr>
      <cdr:spPr>
        <a:xfrm xmlns:a="http://schemas.openxmlformats.org/drawingml/2006/main">
          <a:off x="2581443" y="676765"/>
          <a:ext cx="1227221" cy="13114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Asia Pacific</a:t>
          </a:r>
        </a:p>
        <a:p xmlns:a="http://schemas.openxmlformats.org/drawingml/2006/main">
          <a:r>
            <a:rPr lang="en-US" sz="1600" b="1" dirty="0">
              <a:solidFill>
                <a:schemeClr val="bg1"/>
              </a:solidFill>
            </a:rPr>
            <a:t>15%</a:t>
          </a:r>
        </a:p>
      </cdr:txBody>
    </cdr:sp>
  </cdr:relSizeAnchor>
  <cdr:relSizeAnchor xmlns:cdr="http://schemas.openxmlformats.org/drawingml/2006/chartDrawing">
    <cdr:from>
      <cdr:x>0.73723</cdr:x>
      <cdr:y>0.84023</cdr:y>
    </cdr:from>
    <cdr:to>
      <cdr:x>0.90702</cdr:x>
      <cdr:y>0.91488</cdr:y>
    </cdr:to>
    <cdr:sp macro="" textlink="">
      <cdr:nvSpPr>
        <cdr:cNvPr id="5" name="TextBox 1">
          <a:extLst xmlns:a="http://schemas.openxmlformats.org/drawingml/2006/main">
            <a:ext uri="{FF2B5EF4-FFF2-40B4-BE49-F238E27FC236}">
              <a16:creationId xmlns:a16="http://schemas.microsoft.com/office/drawing/2014/main" id="{463291D4-2349-42C5-9897-E904B52FDC38}"/>
            </a:ext>
          </a:extLst>
        </cdr:cNvPr>
        <cdr:cNvSpPr txBox="1"/>
      </cdr:nvSpPr>
      <cdr:spPr>
        <a:xfrm xmlns:a="http://schemas.openxmlformats.org/drawingml/2006/main">
          <a:off x="5055914" y="4156770"/>
          <a:ext cx="116441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n = 511</a:t>
          </a:r>
        </a:p>
      </cdr:txBody>
    </cdr:sp>
  </cdr:relSizeAnchor>
</c:userShapes>
</file>

<file path=ppt/drawings/drawing3.xml><?xml version="1.0" encoding="utf-8"?>
<c:userShapes xmlns:c="http://schemas.openxmlformats.org/drawingml/2006/chart">
  <cdr:relSizeAnchor xmlns:cdr="http://schemas.openxmlformats.org/drawingml/2006/chartDrawing">
    <cdr:from>
      <cdr:x>0.01879</cdr:x>
      <cdr:y>0.28161</cdr:y>
    </cdr:from>
    <cdr:to>
      <cdr:x>0.09631</cdr:x>
      <cdr:y>1</cdr:y>
    </cdr:to>
    <cdr:sp macro="" textlink="">
      <cdr:nvSpPr>
        <cdr:cNvPr id="2" name="TextBox 1">
          <a:extLst xmlns:a="http://schemas.openxmlformats.org/drawingml/2006/main">
            <a:ext uri="{FF2B5EF4-FFF2-40B4-BE49-F238E27FC236}">
              <a16:creationId xmlns:a16="http://schemas.microsoft.com/office/drawing/2014/main" id="{679198B2-3F6F-4174-BA6E-5CA4D2DFA542}"/>
            </a:ext>
          </a:extLst>
        </cdr:cNvPr>
        <cdr:cNvSpPr txBox="1"/>
      </cdr:nvSpPr>
      <cdr:spPr>
        <a:xfrm xmlns:a="http://schemas.openxmlformats.org/drawingml/2006/main">
          <a:off x="202761" y="1420856"/>
          <a:ext cx="836645" cy="3624550"/>
        </a:xfrm>
        <a:prstGeom xmlns:a="http://schemas.openxmlformats.org/drawingml/2006/main" prst="rect">
          <a:avLst/>
        </a:prstGeom>
      </cdr:spPr>
      <cdr:txBody>
        <a:bodyPr xmlns:a="http://schemas.openxmlformats.org/drawingml/2006/main" vertOverflow="clip" vert="wordArtVert" wrap="square" rtlCol="0"/>
        <a:lstStyle xmlns:a="http://schemas.openxmlformats.org/drawingml/2006/main"/>
        <a:p xmlns:a="http://schemas.openxmlformats.org/drawingml/2006/main">
          <a:r>
            <a:rPr lang="en-US" sz="2000" b="1" dirty="0">
              <a:solidFill>
                <a:schemeClr val="accent6"/>
              </a:solidFill>
            </a:rPr>
            <a:t>INSIDE-OUT</a:t>
          </a:r>
          <a:r>
            <a:rPr lang="en-US" sz="1800" b="1" dirty="0"/>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8CF6B0-F68E-40BA-8BDC-4DE1AAB1228D}" type="datetimeFigureOut">
              <a:rPr lang="en-US" smtClean="0"/>
              <a:t>2/28/2020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02ECA47-AC66-4269-BE81-11504EA8273C}" type="slidenum">
              <a:rPr lang="en-US" smtClean="0"/>
              <a:t>‹#›</a:t>
            </a:fld>
            <a:endParaRPr lang="en-US"/>
          </a:p>
        </p:txBody>
      </p:sp>
    </p:spTree>
    <p:extLst>
      <p:ext uri="{BB962C8B-B14F-4D97-AF65-F5344CB8AC3E}">
        <p14:creationId xmlns:p14="http://schemas.microsoft.com/office/powerpoint/2010/main" val="5126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B298A6A1-9FBA-427F-B88F-0DEC2874ECEC}" type="slidenum">
              <a:rPr lang="en-US">
                <a:solidFill>
                  <a:prstClr val="black"/>
                </a:solidFill>
                <a:latin typeface="Calibri" panose="020F0502020204030204"/>
              </a:rPr>
              <a:pPr defTabSz="94947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74788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did not find it a useful exercise said they haven’t tried or are just beginning with their efforts to make Open Content investments more explicit (22%) and they also found they were unable to make investments more explicit because Open Content is incorporated in existing services and is thought of as normal workflow activity (16%). </a:t>
            </a:r>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10</a:t>
            </a:fld>
            <a:endParaRPr lang="en-US"/>
          </a:p>
        </p:txBody>
      </p:sp>
    </p:spTree>
    <p:extLst>
      <p:ext uri="{BB962C8B-B14F-4D97-AF65-F5344CB8AC3E}">
        <p14:creationId xmlns:p14="http://schemas.microsoft.com/office/powerpoint/2010/main" val="4024129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felt making investment in open content activities more explicit had been a useful exercise, said it increases the awareness/promotion/support (21%) and visibility/usage (meets users’ needs) (18%) related to open content. </a:t>
            </a:r>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11</a:t>
            </a:fld>
            <a:endParaRPr lang="en-US"/>
          </a:p>
        </p:txBody>
      </p:sp>
    </p:spTree>
    <p:extLst>
      <p:ext uri="{BB962C8B-B14F-4D97-AF65-F5344CB8AC3E}">
        <p14:creationId xmlns:p14="http://schemas.microsoft.com/office/powerpoint/2010/main" val="204380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one University Librarian from the US said it had been useful to see they were well on the way to 2.5% contribution level – referring to the “2.5% commitment” discussion in the USA and the call for action to every academic library to dedicate 2.5% of its budget to supporting a common infrastructure for open scholarly communications.</a:t>
            </a:r>
          </a:p>
        </p:txBody>
      </p:sp>
      <p:sp>
        <p:nvSpPr>
          <p:cNvPr id="4" name="Slide Number Placeholder 3"/>
          <p:cNvSpPr>
            <a:spLocks noGrp="1"/>
          </p:cNvSpPr>
          <p:nvPr>
            <p:ph type="sldNum" sz="quarter" idx="5"/>
          </p:nvPr>
        </p:nvSpPr>
        <p:spPr/>
        <p:txBody>
          <a:bodyPr/>
          <a:lstStyle/>
          <a:p>
            <a:fld id="{002ECA47-AC66-4269-BE81-11504EA8273C}" type="slidenum">
              <a:rPr lang="en-US" smtClean="0"/>
              <a:t>12</a:t>
            </a:fld>
            <a:endParaRPr lang="en-US"/>
          </a:p>
        </p:txBody>
      </p:sp>
    </p:spTree>
    <p:extLst>
      <p:ext uri="{BB962C8B-B14F-4D97-AF65-F5344CB8AC3E}">
        <p14:creationId xmlns:p14="http://schemas.microsoft.com/office/powerpoint/2010/main" val="1892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the survey have been summarized in a 2-pages leaflet that you can find online at: https://www.oclc.org/content/dam/oclc/services/brochures/216262-WWAE_Open-Content-survey-results.pdf</a:t>
            </a:r>
          </a:p>
          <a:p>
            <a:r>
              <a:rPr lang="en-US" dirty="0"/>
              <a:t>The main takeaway is that globally, libraries are already invested in Open Content and their interest in Open Content is growing. They want to move forward quickly – and in Asia Pacific and Europe more so than in other regions. They also believe that OCLC can play a role in supporting their Open Content efforts.</a:t>
            </a:r>
          </a:p>
        </p:txBody>
      </p:sp>
      <p:sp>
        <p:nvSpPr>
          <p:cNvPr id="4" name="Slide Number Placeholder 3"/>
          <p:cNvSpPr>
            <a:spLocks noGrp="1"/>
          </p:cNvSpPr>
          <p:nvPr>
            <p:ph type="sldNum" sz="quarter" idx="5"/>
          </p:nvPr>
        </p:nvSpPr>
        <p:spPr/>
        <p:txBody>
          <a:bodyPr/>
          <a:lstStyle/>
          <a:p>
            <a:fld id="{002ECA47-AC66-4269-BE81-11504EA8273C}" type="slidenum">
              <a:rPr lang="en-US" smtClean="0"/>
              <a:t>13</a:t>
            </a:fld>
            <a:endParaRPr lang="en-US"/>
          </a:p>
        </p:txBody>
      </p:sp>
    </p:spTree>
    <p:extLst>
      <p:ext uri="{BB962C8B-B14F-4D97-AF65-F5344CB8AC3E}">
        <p14:creationId xmlns:p14="http://schemas.microsoft.com/office/powerpoint/2010/main" val="2910359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deep dive now and look at the data from the University &amp; Research Libraries.</a:t>
            </a:r>
          </a:p>
        </p:txBody>
      </p:sp>
      <p:sp>
        <p:nvSpPr>
          <p:cNvPr id="4" name="Slide Number Placeholder 3"/>
          <p:cNvSpPr>
            <a:spLocks noGrp="1"/>
          </p:cNvSpPr>
          <p:nvPr>
            <p:ph type="sldNum" sz="quarter" idx="5"/>
          </p:nvPr>
        </p:nvSpPr>
        <p:spPr/>
        <p:txBody>
          <a:bodyPr/>
          <a:lstStyle/>
          <a:p>
            <a:fld id="{002ECA47-AC66-4269-BE81-11504EA8273C}" type="slidenum">
              <a:rPr lang="en-US" smtClean="0"/>
              <a:t>14</a:t>
            </a:fld>
            <a:endParaRPr lang="en-US"/>
          </a:p>
        </p:txBody>
      </p:sp>
    </p:spTree>
    <p:extLst>
      <p:ext uri="{BB962C8B-B14F-4D97-AF65-F5344CB8AC3E}">
        <p14:creationId xmlns:p14="http://schemas.microsoft.com/office/powerpoint/2010/main" val="1137971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nearly ¾ (72%) of the respondents are University &amp; Research Libraries. This group is clearly the majority segment of our sample. Therefore it makes sense to just focus on the responses from this group. With 511 respondents from 69 countries – this group provides an insightful and current snapshot of the state of open content support in higher education and research.</a:t>
            </a:r>
          </a:p>
          <a:p>
            <a:endParaRPr lang="en-US" dirty="0"/>
          </a:p>
        </p:txBody>
      </p:sp>
      <p:sp>
        <p:nvSpPr>
          <p:cNvPr id="4" name="Slide Number Placeholder 3"/>
          <p:cNvSpPr>
            <a:spLocks noGrp="1"/>
          </p:cNvSpPr>
          <p:nvPr>
            <p:ph type="sldNum" sz="quarter" idx="10"/>
          </p:nvPr>
        </p:nvSpPr>
        <p:spPr/>
        <p:txBody>
          <a:bodyPr/>
          <a:lstStyle/>
          <a:p>
            <a:pPr defTabSz="949478">
              <a:defRPr/>
            </a:pPr>
            <a:fld id="{B298A6A1-9FBA-427F-B88F-0DEC2874ECEC}" type="slidenum">
              <a:rPr lang="en-US">
                <a:solidFill>
                  <a:prstClr val="black"/>
                </a:solidFill>
                <a:latin typeface="Calibri" panose="020F0502020204030204"/>
              </a:rPr>
              <a:pPr defTabSz="949478">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90337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as you can see on this slide, not all regions are equally well represented and - within the regions - not all countries are equally well represented.</a:t>
            </a:r>
          </a:p>
          <a:p>
            <a:r>
              <a:rPr lang="en-US" dirty="0"/>
              <a:t>In the table you can see the countries by region where the number of respondents is larger than 14.</a:t>
            </a:r>
          </a:p>
          <a:p>
            <a:r>
              <a:rPr lang="en-US" dirty="0"/>
              <a:t>So, the Research Library respondents from the Americas come overwhelmingly from the States; 2/3 of respondents from the EMEA region come from European countries; nearly half of the respondents from Asia Pacific come from Australia and the Philippines.</a:t>
            </a:r>
          </a:p>
          <a:p>
            <a:r>
              <a:rPr lang="en-US" dirty="0"/>
              <a:t>We should also understand that a given number of respondents is not necessarily equally representative across countries. So, for example, 15 respondents from the Netherlands is quite representative as there are only so  many universities in the Netherlands – whilst 15 respondents from France is much less representative for a country with over 500 research libraries. </a:t>
            </a:r>
          </a:p>
          <a:p>
            <a:r>
              <a:rPr lang="en-US" dirty="0"/>
              <a:t>I will share the findings relating to the University &amp; Research Libraries as a group, but please be aware that there are significant differences by country. We have no time today to look at the data at the country level, but these will be presented in subsequent publications and presentations.</a:t>
            </a:r>
          </a:p>
        </p:txBody>
      </p:sp>
      <p:sp>
        <p:nvSpPr>
          <p:cNvPr id="4" name="Slide Number Placeholder 3"/>
          <p:cNvSpPr>
            <a:spLocks noGrp="1"/>
          </p:cNvSpPr>
          <p:nvPr>
            <p:ph type="sldNum" sz="quarter" idx="10"/>
          </p:nvPr>
        </p:nvSpPr>
        <p:spPr/>
        <p:txBody>
          <a:bodyPr/>
          <a:lstStyle/>
          <a:p>
            <a:pPr defTabSz="949478">
              <a:defRPr/>
            </a:pPr>
            <a:fld id="{B298A6A1-9FBA-427F-B88F-0DEC2874ECEC}" type="slidenum">
              <a:rPr lang="en-US">
                <a:solidFill>
                  <a:prstClr val="black"/>
                </a:solidFill>
                <a:latin typeface="Calibri" panose="020F0502020204030204"/>
              </a:rPr>
              <a:pPr defTabSz="949478">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8550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data and the charts across all 14 service categories can be quite overwhelming and difficult to interpret. What is the data telling us? I have decided to group the open content activity categories in a way that might inform our thinking at OCLC Research about “the collection directions”. This presentation is a </a:t>
            </a:r>
            <a:r>
              <a:rPr lang="en-US" b="1" dirty="0"/>
              <a:t>work-in progress </a:t>
            </a:r>
            <a:r>
              <a:rPr lang="en-US" dirty="0"/>
              <a:t>regarding the development of the interpretive framework </a:t>
            </a:r>
            <a:r>
              <a:rPr lang="en-US"/>
              <a:t>and the interpretation </a:t>
            </a:r>
            <a:r>
              <a:rPr lang="en-US" dirty="0"/>
              <a:t>of the survey data.</a:t>
            </a:r>
          </a:p>
        </p:txBody>
      </p:sp>
      <p:sp>
        <p:nvSpPr>
          <p:cNvPr id="4" name="Slide Number Placeholder 3"/>
          <p:cNvSpPr>
            <a:spLocks noGrp="1"/>
          </p:cNvSpPr>
          <p:nvPr>
            <p:ph type="sldNum" sz="quarter" idx="5"/>
          </p:nvPr>
        </p:nvSpPr>
        <p:spPr/>
        <p:txBody>
          <a:bodyPr/>
          <a:lstStyle/>
          <a:p>
            <a:fld id="{002ECA47-AC66-4269-BE81-11504EA8273C}" type="slidenum">
              <a:rPr lang="en-US" smtClean="0"/>
              <a:t>17</a:t>
            </a:fld>
            <a:endParaRPr lang="en-US"/>
          </a:p>
        </p:txBody>
      </p:sp>
    </p:spTree>
    <p:extLst>
      <p:ext uri="{BB962C8B-B14F-4D97-AF65-F5344CB8AC3E}">
        <p14:creationId xmlns:p14="http://schemas.microsoft.com/office/powerpoint/2010/main" val="3233675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Lorcan Dempsey has presented and published about the three collection directions in the past years and I propose to use his typology as a framework to interpret the survey data.</a:t>
            </a:r>
          </a:p>
          <a:p>
            <a:r>
              <a:rPr lang="en-US" dirty="0"/>
              <a:t>The three collection types are: 1) the Collective Collection, 2) the Inside-out Collection and 3) the Facilitated Collection.</a:t>
            </a:r>
          </a:p>
          <a:p>
            <a:r>
              <a:rPr lang="en-US" dirty="0"/>
              <a:t>All three have emerged through reconfigurations by the network/digital environment in which libraries operate – and they are being impacted by the Shift to Open, a trend I will talk shortly about at the end of my presentation.</a:t>
            </a:r>
          </a:p>
        </p:txBody>
      </p:sp>
      <p:sp>
        <p:nvSpPr>
          <p:cNvPr id="4" name="Slide Number Placeholder 3"/>
          <p:cNvSpPr>
            <a:spLocks noGrp="1"/>
          </p:cNvSpPr>
          <p:nvPr>
            <p:ph type="sldNum" sz="quarter" idx="5"/>
          </p:nvPr>
        </p:nvSpPr>
        <p:spPr/>
        <p:txBody>
          <a:bodyPr/>
          <a:lstStyle/>
          <a:p>
            <a:fld id="{EB2EA14B-F023-4180-878B-6F81538456FB}" type="slidenum">
              <a:rPr lang="en-US" smtClean="0"/>
              <a:t>18</a:t>
            </a:fld>
            <a:endParaRPr lang="en-US"/>
          </a:p>
        </p:txBody>
      </p:sp>
    </p:spTree>
    <p:extLst>
      <p:ext uri="{BB962C8B-B14F-4D97-AF65-F5344CB8AC3E}">
        <p14:creationId xmlns:p14="http://schemas.microsoft.com/office/powerpoint/2010/main" val="690331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19</a:t>
            </a:fld>
            <a:endParaRPr lang="en-US"/>
          </a:p>
        </p:txBody>
      </p:sp>
    </p:spTree>
    <p:extLst>
      <p:ext uri="{BB962C8B-B14F-4D97-AF65-F5344CB8AC3E}">
        <p14:creationId xmlns:p14="http://schemas.microsoft.com/office/powerpoint/2010/main" val="9810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program officer at OCLC Research, in Leiden the Netherlands.</a:t>
            </a:r>
          </a:p>
        </p:txBody>
      </p:sp>
      <p:sp>
        <p:nvSpPr>
          <p:cNvPr id="4" name="Slide Number Placeholder 3"/>
          <p:cNvSpPr>
            <a:spLocks noGrp="1"/>
          </p:cNvSpPr>
          <p:nvPr>
            <p:ph type="sldNum" sz="quarter" idx="5"/>
          </p:nvPr>
        </p:nvSpPr>
        <p:spPr/>
        <p:txBody>
          <a:bodyPr/>
          <a:lstStyle/>
          <a:p>
            <a:fld id="{002ECA47-AC66-4269-BE81-11504EA8273C}" type="slidenum">
              <a:rPr lang="en-US" smtClean="0"/>
              <a:t>2</a:t>
            </a:fld>
            <a:endParaRPr lang="en-US"/>
          </a:p>
        </p:txBody>
      </p:sp>
    </p:spTree>
    <p:extLst>
      <p:ext uri="{BB962C8B-B14F-4D97-AF65-F5344CB8AC3E}">
        <p14:creationId xmlns:p14="http://schemas.microsoft.com/office/powerpoint/2010/main" val="276206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20</a:t>
            </a:fld>
            <a:endParaRPr lang="en-US"/>
          </a:p>
        </p:txBody>
      </p:sp>
    </p:spTree>
    <p:extLst>
      <p:ext uri="{BB962C8B-B14F-4D97-AF65-F5344CB8AC3E}">
        <p14:creationId xmlns:p14="http://schemas.microsoft.com/office/powerpoint/2010/main" val="1765167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21</a:t>
            </a:fld>
            <a:endParaRPr lang="en-US"/>
          </a:p>
        </p:txBody>
      </p:sp>
    </p:spTree>
    <p:extLst>
      <p:ext uri="{BB962C8B-B14F-4D97-AF65-F5344CB8AC3E}">
        <p14:creationId xmlns:p14="http://schemas.microsoft.com/office/powerpoint/2010/main" val="3409236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22</a:t>
            </a:fld>
            <a:endParaRPr lang="en-US"/>
          </a:p>
        </p:txBody>
      </p:sp>
    </p:spTree>
    <p:extLst>
      <p:ext uri="{BB962C8B-B14F-4D97-AF65-F5344CB8AC3E}">
        <p14:creationId xmlns:p14="http://schemas.microsoft.com/office/powerpoint/2010/main" val="2193820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23</a:t>
            </a:fld>
            <a:endParaRPr lang="en-US"/>
          </a:p>
        </p:txBody>
      </p:sp>
    </p:spTree>
    <p:extLst>
      <p:ext uri="{BB962C8B-B14F-4D97-AF65-F5344CB8AC3E}">
        <p14:creationId xmlns:p14="http://schemas.microsoft.com/office/powerpoint/2010/main" val="66304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24</a:t>
            </a:fld>
            <a:endParaRPr lang="en-US"/>
          </a:p>
        </p:txBody>
      </p:sp>
    </p:spTree>
    <p:extLst>
      <p:ext uri="{BB962C8B-B14F-4D97-AF65-F5344CB8AC3E}">
        <p14:creationId xmlns:p14="http://schemas.microsoft.com/office/powerpoint/2010/main" val="409800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25</a:t>
            </a:fld>
            <a:endParaRPr lang="en-US"/>
          </a:p>
        </p:txBody>
      </p:sp>
    </p:spTree>
    <p:extLst>
      <p:ext uri="{BB962C8B-B14F-4D97-AF65-F5344CB8AC3E}">
        <p14:creationId xmlns:p14="http://schemas.microsoft.com/office/powerpoint/2010/main" val="845435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26</a:t>
            </a:fld>
            <a:endParaRPr lang="en-US"/>
          </a:p>
        </p:txBody>
      </p:sp>
    </p:spTree>
    <p:extLst>
      <p:ext uri="{BB962C8B-B14F-4D97-AF65-F5344CB8AC3E}">
        <p14:creationId xmlns:p14="http://schemas.microsoft.com/office/powerpoint/2010/main" val="483937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27</a:t>
            </a:fld>
            <a:endParaRPr lang="en-US"/>
          </a:p>
        </p:txBody>
      </p:sp>
    </p:spTree>
    <p:extLst>
      <p:ext uri="{BB962C8B-B14F-4D97-AF65-F5344CB8AC3E}">
        <p14:creationId xmlns:p14="http://schemas.microsoft.com/office/powerpoint/2010/main" val="3622608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28</a:t>
            </a:fld>
            <a:endParaRPr lang="en-US"/>
          </a:p>
        </p:txBody>
      </p:sp>
    </p:spTree>
    <p:extLst>
      <p:ext uri="{BB962C8B-B14F-4D97-AF65-F5344CB8AC3E}">
        <p14:creationId xmlns:p14="http://schemas.microsoft.com/office/powerpoint/2010/main" val="4246708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29</a:t>
            </a:fld>
            <a:endParaRPr lang="en-US"/>
          </a:p>
        </p:txBody>
      </p:sp>
    </p:spTree>
    <p:extLst>
      <p:ext uri="{BB962C8B-B14F-4D97-AF65-F5344CB8AC3E}">
        <p14:creationId xmlns:p14="http://schemas.microsoft.com/office/powerpoint/2010/main" val="139014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give a short overview of the survey purpose and methodology and then I will share some of the findings as they relate to Research Libraries.</a:t>
            </a:r>
          </a:p>
        </p:txBody>
      </p:sp>
      <p:sp>
        <p:nvSpPr>
          <p:cNvPr id="4" name="Slide Number Placeholder 3"/>
          <p:cNvSpPr>
            <a:spLocks noGrp="1"/>
          </p:cNvSpPr>
          <p:nvPr>
            <p:ph type="sldNum" sz="quarter" idx="5"/>
          </p:nvPr>
        </p:nvSpPr>
        <p:spPr/>
        <p:txBody>
          <a:bodyPr/>
          <a:lstStyle/>
          <a:p>
            <a:fld id="{002ECA47-AC66-4269-BE81-11504EA8273C}" type="slidenum">
              <a:rPr lang="en-US" smtClean="0"/>
              <a:t>3</a:t>
            </a:fld>
            <a:endParaRPr lang="en-US"/>
          </a:p>
        </p:txBody>
      </p:sp>
    </p:spTree>
    <p:extLst>
      <p:ext uri="{BB962C8B-B14F-4D97-AF65-F5344CB8AC3E}">
        <p14:creationId xmlns:p14="http://schemas.microsoft.com/office/powerpoint/2010/main" val="2339667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30</a:t>
            </a:fld>
            <a:endParaRPr lang="en-US"/>
          </a:p>
        </p:txBody>
      </p:sp>
    </p:spTree>
    <p:extLst>
      <p:ext uri="{BB962C8B-B14F-4D97-AF65-F5344CB8AC3E}">
        <p14:creationId xmlns:p14="http://schemas.microsoft.com/office/powerpoint/2010/main" val="3813161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EB2EA14B-F023-4180-878B-6F81538456FB}" type="slidenum">
              <a:rPr lang="en-US">
                <a:solidFill>
                  <a:prstClr val="black"/>
                </a:solidFill>
                <a:latin typeface="Calibri" panose="020F0502020204030204"/>
              </a:rPr>
              <a:pPr defTabSz="465887">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3925969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gap here that seems to suggest that facilitating access to Open Content NOT managed by the library is less prioritized, less-top-of-mind to University &amp; Research Libraries, as a group.</a:t>
            </a:r>
          </a:p>
        </p:txBody>
      </p:sp>
      <p:sp>
        <p:nvSpPr>
          <p:cNvPr id="4" name="Slide Number Placeholder 3"/>
          <p:cNvSpPr>
            <a:spLocks noGrp="1"/>
          </p:cNvSpPr>
          <p:nvPr>
            <p:ph type="sldNum" sz="quarter" idx="5"/>
          </p:nvPr>
        </p:nvSpPr>
        <p:spPr/>
        <p:txBody>
          <a:bodyPr/>
          <a:lstStyle/>
          <a:p>
            <a:pPr defTabSz="465887">
              <a:defRPr/>
            </a:pPr>
            <a:fld id="{EB2EA14B-F023-4180-878B-6F81538456FB}" type="slidenum">
              <a:rPr lang="en-US">
                <a:solidFill>
                  <a:prstClr val="black"/>
                </a:solidFill>
                <a:latin typeface="Calibri" panose="020F0502020204030204"/>
              </a:rPr>
              <a:pPr defTabSz="465887">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654791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Facilitated access model seems to be under pressure, and this raises some concerns – because, as we all know: Just because something is Open Access doesn’t mean it is accessible. Think of all the different OA- and free versions of papers available on the Web, and the difficulties for users to chose from and to understand the differences. Think of the pay-walled infrastructures and services, those requiring authorization and blocking 1-click access to Open Content. All examples of serious barriers to open access. We are seeing researchers and students increasingly turning to alternative sources, shadow libraries – like </a:t>
            </a:r>
            <a:r>
              <a:rPr lang="en-US" dirty="0" err="1"/>
              <a:t>SciHub</a:t>
            </a:r>
            <a:r>
              <a:rPr lang="en-US" dirty="0"/>
              <a:t> -, where access is more convenient and effective. </a:t>
            </a:r>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33</a:t>
            </a:fld>
            <a:endParaRPr lang="en-US"/>
          </a:p>
        </p:txBody>
      </p:sp>
    </p:spTree>
    <p:extLst>
      <p:ext uri="{BB962C8B-B14F-4D97-AF65-F5344CB8AC3E}">
        <p14:creationId xmlns:p14="http://schemas.microsoft.com/office/powerpoint/2010/main" val="2261085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“inside-out” collection and activities “making content open” receive more priority/attention from Research Libraries this fits perfectly in the Open Science trend which promotes opening-up and speeding up the reuse of scientific data through policies at all levels: institutional, national, regional, international.</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In its broadest sense, open science is about the transition to open research practices, open scholarly communications and open participation in research. Essentially, it is about </a:t>
            </a:r>
            <a:r>
              <a:rPr lang="en-US" b="0" dirty="0"/>
              <a:t>reforming scientific practice and breaking down IP-barriers. </a:t>
            </a:r>
            <a:r>
              <a:rPr lang="en-US" dirty="0"/>
              <a:t>Like with OGD, it is about creating access to data/content that would otherwise be closed, and in doing so, dramatically lowering reuse costs. In this context, we are also witnessing a significant shift within library land, from pay-to-read to pay-to-publish content and the release of significant amounts of research datasets.  </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34</a:t>
            </a:fld>
            <a:endParaRPr lang="en-US"/>
          </a:p>
        </p:txBody>
      </p:sp>
    </p:spTree>
    <p:extLst>
      <p:ext uri="{BB962C8B-B14F-4D97-AF65-F5344CB8AC3E}">
        <p14:creationId xmlns:p14="http://schemas.microsoft.com/office/powerpoint/2010/main" val="3709485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Shift to Open trend is driven by open policies (in government and in science) and these in turn are driving libraries to shift and refocus their strategic directions and activities. The survey data shows that this is more so the case in countries where policy implementations are more developed – typically in the UK, Australia and the Netherlands. </a:t>
            </a:r>
          </a:p>
          <a:p>
            <a:pPr defTabSz="931774">
              <a:defRPr/>
            </a:pPr>
            <a:r>
              <a:rPr lang="en-US" dirty="0"/>
              <a:t>This trend leads to the availability of much larger quantities of content being available as open content on the web. This necessarily affects library collections and services. So exploring the characteristics of the Shift to Open trend will help us understand better libraries choices and investment in Open Content. </a:t>
            </a:r>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35</a:t>
            </a:fld>
            <a:endParaRPr lang="en-US"/>
          </a:p>
        </p:txBody>
      </p:sp>
    </p:spTree>
    <p:extLst>
      <p:ext uri="{BB962C8B-B14F-4D97-AF65-F5344CB8AC3E}">
        <p14:creationId xmlns:p14="http://schemas.microsoft.com/office/powerpoint/2010/main" val="861105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timeline for the planned publications on this topic:</a:t>
            </a:r>
          </a:p>
          <a:p>
            <a:pPr marL="228600" indent="-228600">
              <a:buAutoNum type="arabicPeriod"/>
            </a:pPr>
            <a:r>
              <a:rPr lang="en-US" dirty="0"/>
              <a:t>A Report on Open Content Support by Research Libraries – based on the survey findings – (beginning next year)</a:t>
            </a:r>
          </a:p>
          <a:p>
            <a:pPr marL="228600" indent="-228600">
              <a:buAutoNum type="arabicPeriod"/>
            </a:pPr>
            <a:r>
              <a:rPr lang="en-US" dirty="0"/>
              <a:t>The dataset of the survey results.</a:t>
            </a:r>
          </a:p>
          <a:p>
            <a:pPr marL="0" indent="0">
              <a:buNone/>
            </a:pPr>
            <a:r>
              <a:rPr lang="en-US" dirty="0"/>
              <a:t>Please follow the Hangingtogether.org blog of OCLC Research to learn more about the work we do on this topic.</a:t>
            </a:r>
          </a:p>
        </p:txBody>
      </p:sp>
      <p:sp>
        <p:nvSpPr>
          <p:cNvPr id="4" name="Slide Number Placeholder 3"/>
          <p:cNvSpPr>
            <a:spLocks noGrp="1"/>
          </p:cNvSpPr>
          <p:nvPr>
            <p:ph type="sldNum" sz="quarter" idx="5"/>
          </p:nvPr>
        </p:nvSpPr>
        <p:spPr/>
        <p:txBody>
          <a:bodyPr/>
          <a:lstStyle/>
          <a:p>
            <a:fld id="{002ECA47-AC66-4269-BE81-11504EA8273C}" type="slidenum">
              <a:rPr lang="en-US" smtClean="0"/>
              <a:t>36</a:t>
            </a:fld>
            <a:endParaRPr lang="en-US"/>
          </a:p>
        </p:txBody>
      </p:sp>
    </p:spTree>
    <p:extLst>
      <p:ext uri="{BB962C8B-B14F-4D97-AF65-F5344CB8AC3E}">
        <p14:creationId xmlns:p14="http://schemas.microsoft.com/office/powerpoint/2010/main" val="276376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37</a:t>
            </a:fld>
            <a:endParaRPr lang="en-US"/>
          </a:p>
        </p:txBody>
      </p:sp>
    </p:spTree>
    <p:extLst>
      <p:ext uri="{BB962C8B-B14F-4D97-AF65-F5344CB8AC3E}">
        <p14:creationId xmlns:p14="http://schemas.microsoft.com/office/powerpoint/2010/main" val="47147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the purpose and the scope of the topic was a crucial exercise. Our aim was to engage librarians in a joint exercise to map and assess their open content efforts and to explore their current investment in this type of content. We also hoped to identify areas where librarians could work together with OCLC to leverage their efforts and to widen access to free, online content.</a:t>
            </a:r>
          </a:p>
        </p:txBody>
      </p:sp>
      <p:sp>
        <p:nvSpPr>
          <p:cNvPr id="4" name="Slide Number Placeholder 3"/>
          <p:cNvSpPr>
            <a:spLocks noGrp="1"/>
          </p:cNvSpPr>
          <p:nvPr>
            <p:ph type="sldNum" sz="quarter" idx="5"/>
          </p:nvPr>
        </p:nvSpPr>
        <p:spPr/>
        <p:txBody>
          <a:bodyPr/>
          <a:lstStyle/>
          <a:p>
            <a:fld id="{002ECA47-AC66-4269-BE81-11504EA8273C}" type="slidenum">
              <a:rPr lang="en-US" smtClean="0"/>
              <a:t>4</a:t>
            </a:fld>
            <a:endParaRPr lang="en-US"/>
          </a:p>
        </p:txBody>
      </p:sp>
    </p:spTree>
    <p:extLst>
      <p:ext uri="{BB962C8B-B14F-4D97-AF65-F5344CB8AC3E}">
        <p14:creationId xmlns:p14="http://schemas.microsoft.com/office/powerpoint/2010/main" val="340958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scope was intentionally broad. Not just OA publications, also all other types of open content: pre-prints and green-OA, digitized open collections from heritage institutions, open government data and research data, software and tools, gray literature, Open Educational Resources, etc. We wanted to hear the voices of all library types across the world and capture the diversity of their perspectives. We wanted to bring together the voices from across the content-silos and workflow silos of the institutional repositories, e-resources management, Digital Libraries, Data Services, etc. The survey was promoted as widely as possible through the networks of the Global Council delegates, the RLP and relevant mailing-lists from LIBER, COAR, </a:t>
            </a:r>
            <a:r>
              <a:rPr lang="en-US" dirty="0" err="1"/>
              <a:t>GreyNet</a:t>
            </a:r>
            <a:r>
              <a:rPr lang="en-US" dirty="0"/>
              <a:t>, etc.</a:t>
            </a:r>
          </a:p>
        </p:txBody>
      </p:sp>
      <p:sp>
        <p:nvSpPr>
          <p:cNvPr id="4" name="Slide Number Placeholder 3"/>
          <p:cNvSpPr>
            <a:spLocks noGrp="1"/>
          </p:cNvSpPr>
          <p:nvPr>
            <p:ph type="sldNum" sz="quarter" idx="5"/>
          </p:nvPr>
        </p:nvSpPr>
        <p:spPr/>
        <p:txBody>
          <a:bodyPr/>
          <a:lstStyle/>
          <a:p>
            <a:fld id="{002ECA47-AC66-4269-BE81-11504EA8273C}" type="slidenum">
              <a:rPr lang="en-US" smtClean="0"/>
              <a:t>5</a:t>
            </a:fld>
            <a:endParaRPr lang="en-US"/>
          </a:p>
        </p:txBody>
      </p:sp>
    </p:spTree>
    <p:extLst>
      <p:ext uri="{BB962C8B-B14F-4D97-AF65-F5344CB8AC3E}">
        <p14:creationId xmlns:p14="http://schemas.microsoft.com/office/powerpoint/2010/main" val="188235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 able to map and align Open Content activities and efforts, we identified a set of 14 activity categories from which the survey respondents could chose. The first 6 categories relate to “Producing Open Content”:</a:t>
            </a:r>
          </a:p>
          <a:p>
            <a:r>
              <a:rPr lang="en-US" b="1" dirty="0"/>
              <a:t>1 Advocacy and policies promoting </a:t>
            </a:r>
            <a:r>
              <a:rPr lang="en-US" b="1" i="1" dirty="0"/>
              <a:t>open content </a:t>
            </a:r>
            <a:r>
              <a:rPr lang="en-US" dirty="0"/>
              <a:t>=</a:t>
            </a:r>
            <a:r>
              <a:rPr lang="en-US" b="1" i="1" dirty="0"/>
              <a:t> </a:t>
            </a:r>
            <a:r>
              <a:rPr lang="en-US" dirty="0"/>
              <a:t>awareness-raising, legislation, mandates, regulations, policies, standardization, staff training. </a:t>
            </a:r>
          </a:p>
          <a:p>
            <a:r>
              <a:rPr lang="en-US" b="1" dirty="0"/>
              <a:t>2 Publishing </a:t>
            </a:r>
            <a:r>
              <a:rPr lang="en-US" b="1" i="1" dirty="0"/>
              <a:t>open content </a:t>
            </a:r>
            <a:r>
              <a:rPr lang="en-US" dirty="0"/>
              <a:t>= library as a publisher of </a:t>
            </a:r>
            <a:r>
              <a:rPr lang="en-US" i="1" dirty="0"/>
              <a:t>open content</a:t>
            </a:r>
            <a:r>
              <a:rPr lang="en-US" dirty="0"/>
              <a:t>.</a:t>
            </a:r>
            <a:endParaRPr lang="en-US" b="1" dirty="0"/>
          </a:p>
          <a:p>
            <a:r>
              <a:rPr lang="en-US" b="1" dirty="0"/>
              <a:t>3 Digitizing collections </a:t>
            </a:r>
            <a:r>
              <a:rPr lang="en-US" dirty="0"/>
              <a:t>= digitize and make collections available online as </a:t>
            </a:r>
            <a:r>
              <a:rPr lang="en-US" i="1" dirty="0"/>
              <a:t>open collections; </a:t>
            </a:r>
            <a:r>
              <a:rPr lang="en-US" dirty="0"/>
              <a:t>rights clearance. </a:t>
            </a:r>
            <a:endParaRPr lang="en-US" b="1" dirty="0"/>
          </a:p>
          <a:p>
            <a:r>
              <a:rPr lang="en-US" b="1" dirty="0"/>
              <a:t>4 Data services </a:t>
            </a:r>
            <a:r>
              <a:rPr lang="en-US" dirty="0"/>
              <a:t>= publishing open datasets (government data; research data; etc.) </a:t>
            </a:r>
            <a:endParaRPr lang="en-US" b="1" dirty="0"/>
          </a:p>
          <a:p>
            <a:r>
              <a:rPr lang="en-US" b="1" dirty="0"/>
              <a:t>5 Supporting authors/researchers/teachers in creating </a:t>
            </a:r>
            <a:r>
              <a:rPr lang="en-US" b="1" i="1" dirty="0"/>
              <a:t>open content </a:t>
            </a:r>
            <a:r>
              <a:rPr lang="en-US" dirty="0"/>
              <a:t>= provide guidance and training; help with OA-funding and/or negotiating discounts. </a:t>
            </a:r>
          </a:p>
          <a:p>
            <a:r>
              <a:rPr lang="en-US" b="1" dirty="0"/>
              <a:t>6 Bibliometrics </a:t>
            </a:r>
            <a:r>
              <a:rPr lang="en-US" dirty="0"/>
              <a:t>= collect metrics to help measure OA-impact; </a:t>
            </a:r>
          </a:p>
          <a:p>
            <a:r>
              <a:rPr lang="en-US" dirty="0"/>
              <a:t>The following 4 categories relate to “Making Open Content discoverable and reusable”:</a:t>
            </a:r>
          </a:p>
          <a:p>
            <a:r>
              <a:rPr lang="en-US" b="1" dirty="0"/>
              <a:t>7 Supporting users/instructing/digital literacy programs </a:t>
            </a:r>
            <a:r>
              <a:rPr lang="en-US" dirty="0"/>
              <a:t>= provide instruction and help with the selection, evaluation and use of </a:t>
            </a:r>
            <a:r>
              <a:rPr lang="en-US" i="1" dirty="0"/>
              <a:t>open content</a:t>
            </a:r>
            <a:r>
              <a:rPr lang="en-US" dirty="0"/>
              <a:t>; etc. </a:t>
            </a:r>
          </a:p>
          <a:p>
            <a:r>
              <a:rPr lang="en-US" b="1" dirty="0"/>
              <a:t>8 Selecting open content not managed by the library </a:t>
            </a:r>
            <a:r>
              <a:rPr lang="en-US" dirty="0"/>
              <a:t>= select and validate </a:t>
            </a:r>
            <a:r>
              <a:rPr lang="en-US" i="1" dirty="0"/>
              <a:t>open content </a:t>
            </a:r>
            <a:r>
              <a:rPr lang="en-US" dirty="0"/>
              <a:t>to</a:t>
            </a:r>
            <a:r>
              <a:rPr lang="en-US" i="1" dirty="0"/>
              <a:t> </a:t>
            </a:r>
            <a:r>
              <a:rPr lang="en-US" dirty="0"/>
              <a:t>include in </a:t>
            </a:r>
            <a:r>
              <a:rPr lang="en-US" dirty="0" err="1"/>
              <a:t>libguides</a:t>
            </a:r>
            <a:r>
              <a:rPr lang="en-US" dirty="0"/>
              <a:t>, catalogues and discovery tools. E-resource management for OA; checking license terms of use; link to archive or last-resort copy; etc. </a:t>
            </a:r>
          </a:p>
          <a:p>
            <a:r>
              <a:rPr lang="en-US" b="1" dirty="0"/>
              <a:t>9 Promoting the discovery of </a:t>
            </a:r>
            <a:r>
              <a:rPr lang="en-US" b="1" i="1" dirty="0"/>
              <a:t>open content </a:t>
            </a:r>
            <a:r>
              <a:rPr lang="en-US" dirty="0"/>
              <a:t>= make </a:t>
            </a:r>
            <a:r>
              <a:rPr lang="en-US" i="1" dirty="0"/>
              <a:t>open content </a:t>
            </a:r>
            <a:r>
              <a:rPr lang="en-US" dirty="0"/>
              <a:t>easy to find and use; enable OA-buttons and copy-request buttons in discovery and ILL-workflows; etc.</a:t>
            </a:r>
          </a:p>
          <a:p>
            <a:r>
              <a:rPr lang="en-US" b="1" dirty="0"/>
              <a:t>10 Deep interactions with open content </a:t>
            </a:r>
            <a:r>
              <a:rPr lang="en-US" dirty="0"/>
              <a:t>= platforms/labs to interact with </a:t>
            </a:r>
            <a:r>
              <a:rPr lang="en-US" i="1" dirty="0"/>
              <a:t>open collections </a:t>
            </a:r>
            <a:r>
              <a:rPr lang="en-US" dirty="0"/>
              <a:t>or open datasets; NLP tools for close-reading; etc. </a:t>
            </a:r>
          </a:p>
          <a:p>
            <a:endParaRPr lang="en-US" b="1" dirty="0"/>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6</a:t>
            </a:fld>
            <a:endParaRPr lang="en-US"/>
          </a:p>
        </p:txBody>
      </p:sp>
    </p:spTree>
    <p:extLst>
      <p:ext uri="{BB962C8B-B14F-4D97-AF65-F5344CB8AC3E}">
        <p14:creationId xmlns:p14="http://schemas.microsoft.com/office/powerpoint/2010/main" val="81701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categories 11-13 relate to maintaining operational repository and archiving systems of open content and making disseminating that content:</a:t>
            </a:r>
          </a:p>
          <a:p>
            <a:r>
              <a:rPr lang="en-US" b="1" dirty="0"/>
              <a:t>11 Institutional repository </a:t>
            </a:r>
            <a:r>
              <a:rPr lang="en-US" dirty="0"/>
              <a:t>= maintain an archive for depositing, preserving and disseminating the </a:t>
            </a:r>
            <a:r>
              <a:rPr lang="en-US" b="1" i="1" dirty="0"/>
              <a:t>intellectual output of your parent institution </a:t>
            </a:r>
            <a:r>
              <a:rPr lang="en-US" dirty="0"/>
              <a:t>– grey literature, “green-OA”, open research datasets, open software tools, etc. – and making these outputs discoverable and re-usable as </a:t>
            </a:r>
            <a:r>
              <a:rPr lang="en-US" i="1" dirty="0"/>
              <a:t>open content. </a:t>
            </a:r>
          </a:p>
          <a:p>
            <a:r>
              <a:rPr lang="en-US" b="1" dirty="0"/>
              <a:t>12 Digital collections library </a:t>
            </a:r>
            <a:r>
              <a:rPr lang="en-US" dirty="0"/>
              <a:t>= maintain a digital library for storing, preserving and disseminating your library’s </a:t>
            </a:r>
            <a:r>
              <a:rPr lang="en-US" b="1" i="1" dirty="0"/>
              <a:t>digitized collections </a:t>
            </a:r>
            <a:r>
              <a:rPr lang="en-US" dirty="0"/>
              <a:t>and making these collections discoverable and re-usable as </a:t>
            </a:r>
            <a:r>
              <a:rPr lang="en-US" i="1" dirty="0"/>
              <a:t>open content</a:t>
            </a:r>
            <a:r>
              <a:rPr lang="en-US" dirty="0"/>
              <a:t>.</a:t>
            </a:r>
          </a:p>
          <a:p>
            <a:r>
              <a:rPr lang="en-US" b="1" dirty="0"/>
              <a:t>13 Born-digital (legal) deposit / web-archive </a:t>
            </a:r>
            <a:r>
              <a:rPr lang="en-US" dirty="0"/>
              <a:t>= maintain an archive for preserving and long-term access to born-digital </a:t>
            </a:r>
            <a:r>
              <a:rPr lang="en-US" i="1" dirty="0"/>
              <a:t>open content</a:t>
            </a:r>
            <a:r>
              <a:rPr lang="en-US" dirty="0"/>
              <a:t>, including scientific OA-publications, as part of your library’s collection tasks and responsibilities. </a:t>
            </a:r>
          </a:p>
          <a:p>
            <a:endParaRPr lang="en-US" dirty="0"/>
          </a:p>
          <a:p>
            <a:r>
              <a:rPr lang="en-US" dirty="0"/>
              <a:t>The last category is Assessment, which relates to all the previous 13 activity categories and measuring use and successfulness of these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14 Assessment </a:t>
            </a:r>
            <a:r>
              <a:rPr lang="en-US" dirty="0"/>
              <a:t>= measure usage of </a:t>
            </a:r>
            <a:r>
              <a:rPr lang="en-US" i="1" dirty="0"/>
              <a:t>open content </a:t>
            </a:r>
            <a:r>
              <a:rPr lang="en-US" dirty="0"/>
              <a:t>in your library’s (dissemination and discovery) services; gather user feedback.  </a:t>
            </a:r>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7</a:t>
            </a:fld>
            <a:endParaRPr lang="en-US"/>
          </a:p>
        </p:txBody>
      </p:sp>
    </p:spTree>
    <p:extLst>
      <p:ext uri="{BB962C8B-B14F-4D97-AF65-F5344CB8AC3E}">
        <p14:creationId xmlns:p14="http://schemas.microsoft.com/office/powerpoint/2010/main" val="3997981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Concerning these 14 activity categories, we asked:</a:t>
            </a:r>
          </a:p>
          <a:p>
            <a:pPr marL="171450" indent="-171450">
              <a:buFont typeface="Arial" panose="020B0604020202020204" pitchFamily="34" charset="0"/>
              <a:buChar char="•"/>
            </a:pPr>
            <a:r>
              <a:rPr lang="en-US" dirty="0"/>
              <a:t>Where are you invested?</a:t>
            </a:r>
          </a:p>
          <a:p>
            <a:pPr marL="171450" indent="-171450">
              <a:buFont typeface="Arial" panose="020B0604020202020204" pitchFamily="34" charset="0"/>
              <a:buChar char="•"/>
            </a:pPr>
            <a:r>
              <a:rPr lang="en-US" dirty="0"/>
              <a:t>Is there identified funding for the activities?</a:t>
            </a:r>
          </a:p>
          <a:p>
            <a:pPr marL="171450" indent="-171450">
              <a:buFont typeface="Arial" panose="020B0604020202020204" pitchFamily="34" charset="0"/>
              <a:buChar char="•"/>
            </a:pPr>
            <a:r>
              <a:rPr lang="en-US" dirty="0"/>
              <a:t>Where are you successful?</a:t>
            </a:r>
          </a:p>
          <a:p>
            <a:pPr marL="171450" indent="-171450">
              <a:buFont typeface="Arial" panose="020B0604020202020204" pitchFamily="34" charset="0"/>
              <a:buChar char="•"/>
            </a:pPr>
            <a:r>
              <a:rPr lang="en-US" dirty="0"/>
              <a:t>Where do you want to accelerate impact of services?</a:t>
            </a:r>
          </a:p>
          <a:p>
            <a:pPr marL="171450" indent="-171450">
              <a:buFont typeface="Arial" panose="020B0604020202020204" pitchFamily="34" charset="0"/>
              <a:buChar char="•"/>
            </a:pPr>
            <a:r>
              <a:rPr lang="en-US" dirty="0"/>
              <a:t>What is the right scale (institutional, regional, national, global)?</a:t>
            </a:r>
          </a:p>
          <a:p>
            <a:pPr marL="171450" indent="-171450">
              <a:buFont typeface="Arial" panose="020B0604020202020204" pitchFamily="34" charset="0"/>
              <a:buChar char="•"/>
            </a:pPr>
            <a:r>
              <a:rPr lang="en-US" dirty="0"/>
              <a:t>Where do you see a role for OCLC?</a:t>
            </a:r>
          </a:p>
          <a:p>
            <a:pPr marL="171450" indent="-171450">
              <a:buFont typeface="Arial" panose="020B0604020202020204" pitchFamily="34" charset="0"/>
              <a:buChar char="•"/>
            </a:pPr>
            <a:r>
              <a:rPr lang="en-US" dirty="0"/>
              <a:t>Where is the work of OCLC Research likely to help you make more impact?</a:t>
            </a:r>
          </a:p>
          <a:p>
            <a:r>
              <a:rPr lang="en-US" dirty="0"/>
              <a:t>We hoped that these questions would trigger the respondents to think about Open Content as being a part of their “normal” workflows and what it entails to make that part more explicit. And this inevitably raised awareness and questions about the need to separate out the open content part of workflows and what it entails to make that part more explicit. Most respondents had difficulty quantifying their library's investments and expenditures spent on open content activities. Yet, many gave it a serious try and could indicate - for each activity - the funding sources that are designated by their library’s planning and budgeting. We hoped that they would find this a useful exercise. And they did!</a:t>
            </a:r>
          </a:p>
        </p:txBody>
      </p:sp>
      <p:sp>
        <p:nvSpPr>
          <p:cNvPr id="4" name="Slide Number Placeholder 3"/>
          <p:cNvSpPr>
            <a:spLocks noGrp="1"/>
          </p:cNvSpPr>
          <p:nvPr>
            <p:ph type="sldNum" sz="quarter" idx="5"/>
          </p:nvPr>
        </p:nvSpPr>
        <p:spPr/>
        <p:txBody>
          <a:bodyPr/>
          <a:lstStyle/>
          <a:p>
            <a:fld id="{002ECA47-AC66-4269-BE81-11504EA8273C}" type="slidenum">
              <a:rPr lang="en-US" smtClean="0"/>
              <a:t>8</a:t>
            </a:fld>
            <a:endParaRPr lang="en-US"/>
          </a:p>
        </p:txBody>
      </p:sp>
    </p:spTree>
    <p:extLst>
      <p:ext uri="{BB962C8B-B14F-4D97-AF65-F5344CB8AC3E}">
        <p14:creationId xmlns:p14="http://schemas.microsoft.com/office/powerpoint/2010/main" val="263094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“Has trying to make your investment in open content activities more explicit, been a useful exercise to you? Why or why not?” and twice as many respondents found it a useful exercise as those who did not. </a:t>
            </a:r>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9</a:t>
            </a:fld>
            <a:endParaRPr lang="en-US"/>
          </a:p>
        </p:txBody>
      </p:sp>
    </p:spTree>
    <p:extLst>
      <p:ext uri="{BB962C8B-B14F-4D97-AF65-F5344CB8AC3E}">
        <p14:creationId xmlns:p14="http://schemas.microsoft.com/office/powerpoint/2010/main" val="558430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421488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62439" y="2"/>
            <a:ext cx="6129563" cy="5850665"/>
          </a:xfrm>
          <a:prstGeom prst="rect">
            <a:avLst/>
          </a:prstGeom>
        </p:spPr>
      </p:pic>
    </p:spTree>
    <p:extLst>
      <p:ext uri="{BB962C8B-B14F-4D97-AF65-F5344CB8AC3E}">
        <p14:creationId xmlns:p14="http://schemas.microsoft.com/office/powerpoint/2010/main" val="215545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dirty="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9575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637118" y="220663"/>
            <a:ext cx="10909300"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3" name="Text Placeholder 2"/>
          <p:cNvSpPr>
            <a:spLocks noGrp="1"/>
          </p:cNvSpPr>
          <p:nvPr>
            <p:ph type="body" sz="quarter" idx="14"/>
          </p:nvPr>
        </p:nvSpPr>
        <p:spPr>
          <a:xfrm>
            <a:off x="637118" y="1136650"/>
            <a:ext cx="10909300" cy="4776788"/>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627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897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6948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76E0F-AC95-B441-A5AE-F65DB54C36D9}"/>
              </a:ext>
            </a:extLst>
          </p:cNvPr>
          <p:cNvGrpSpPr/>
          <p:nvPr userDrawn="1"/>
        </p:nvGrpSpPr>
        <p:grpSpPr>
          <a:xfrm>
            <a:off x="0" y="0"/>
            <a:ext cx="12192000" cy="148261"/>
            <a:chOff x="0" y="1659943"/>
            <a:chExt cx="9144000" cy="111196"/>
          </a:xfrm>
        </p:grpSpPr>
        <p:sp>
          <p:nvSpPr>
            <p:cNvPr id="13" name="Rectangle 12">
              <a:extLst>
                <a:ext uri="{FF2B5EF4-FFF2-40B4-BE49-F238E27FC236}">
                  <a16:creationId xmlns:a16="http://schemas.microsoft.com/office/drawing/2014/main" id="{57B86D9E-CDA5-694D-843A-8DE18753CDCF}"/>
                </a:ext>
              </a:extLst>
            </p:cNvPr>
            <p:cNvSpPr/>
            <p:nvPr userDrawn="1"/>
          </p:nvSpPr>
          <p:spPr>
            <a:xfrm>
              <a:off x="2209800" y="1659943"/>
              <a:ext cx="6934200" cy="111196"/>
            </a:xfrm>
            <a:prstGeom prst="rect">
              <a:avLst/>
            </a:prstGeom>
            <a:solidFill>
              <a:srgbClr val="78BF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4" name="Rectangle 13">
              <a:extLst>
                <a:ext uri="{FF2B5EF4-FFF2-40B4-BE49-F238E27FC236}">
                  <a16:creationId xmlns:a16="http://schemas.microsoft.com/office/drawing/2014/main" id="{C541A957-7A4B-3740-A1D6-39BD0575E547}"/>
                </a:ext>
              </a:extLst>
            </p:cNvPr>
            <p:cNvSpPr/>
            <p:nvPr userDrawn="1"/>
          </p:nvSpPr>
          <p:spPr>
            <a:xfrm>
              <a:off x="0" y="1659943"/>
              <a:ext cx="2209800" cy="111196"/>
            </a:xfrm>
            <a:prstGeom prst="rect">
              <a:avLst/>
            </a:prstGeom>
            <a:solidFill>
              <a:srgbClr val="01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5" name="Rectangle 14">
              <a:extLst>
                <a:ext uri="{FF2B5EF4-FFF2-40B4-BE49-F238E27FC236}">
                  <a16:creationId xmlns:a16="http://schemas.microsoft.com/office/drawing/2014/main" id="{AD637C6A-EE0F-EE45-BF8C-58EE0B307A31}"/>
                </a:ext>
              </a:extLst>
            </p:cNvPr>
            <p:cNvSpPr/>
            <p:nvPr userDrawn="1"/>
          </p:nvSpPr>
          <p:spPr>
            <a:xfrm>
              <a:off x="2209800" y="1659943"/>
              <a:ext cx="1060450" cy="111196"/>
            </a:xfrm>
            <a:prstGeom prst="rect">
              <a:avLst/>
            </a:prstGeom>
            <a:solidFill>
              <a:srgbClr val="3EB6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7" name="Picture 26" descr="OCLC_H_PMS.eps">
            <a:extLst>
              <a:ext uri="{FF2B5EF4-FFF2-40B4-BE49-F238E27FC236}">
                <a16:creationId xmlns:a16="http://schemas.microsoft.com/office/drawing/2014/main" id="{CFD01236-43A5-034D-9756-D6E834497D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2"/>
            <a:ext cx="896336" cy="298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Footer Placeholder 4">
            <a:extLst>
              <a:ext uri="{FF2B5EF4-FFF2-40B4-BE49-F238E27FC236}">
                <a16:creationId xmlns:a16="http://schemas.microsoft.com/office/drawing/2014/main" id="{3D65ACB5-E89A-184A-943A-7EB4EA303922}"/>
              </a:ext>
            </a:extLst>
          </p:cNvPr>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660306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411035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1703393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1741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 Blank">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64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4195043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93826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5453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637118" y="220663"/>
            <a:ext cx="10909300"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3" name="Text Placeholder 2"/>
          <p:cNvSpPr>
            <a:spLocks noGrp="1"/>
          </p:cNvSpPr>
          <p:nvPr>
            <p:ph type="body" sz="quarter" idx="14"/>
          </p:nvPr>
        </p:nvSpPr>
        <p:spPr>
          <a:xfrm>
            <a:off x="637118" y="1136650"/>
            <a:ext cx="10909300" cy="4776788"/>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414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62439" y="2"/>
            <a:ext cx="6129563" cy="5850665"/>
          </a:xfrm>
          <a:prstGeom prst="rect">
            <a:avLst/>
          </a:prstGeom>
        </p:spPr>
      </p:pic>
    </p:spTree>
    <p:extLst>
      <p:ext uri="{BB962C8B-B14F-4D97-AF65-F5344CB8AC3E}">
        <p14:creationId xmlns:p14="http://schemas.microsoft.com/office/powerpoint/2010/main" val="3227364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36873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36681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76E0F-AC95-B441-A5AE-F65DB54C36D9}"/>
              </a:ext>
            </a:extLst>
          </p:cNvPr>
          <p:cNvGrpSpPr/>
          <p:nvPr userDrawn="1"/>
        </p:nvGrpSpPr>
        <p:grpSpPr>
          <a:xfrm>
            <a:off x="0" y="0"/>
            <a:ext cx="12192000" cy="148261"/>
            <a:chOff x="0" y="1659943"/>
            <a:chExt cx="9144000" cy="111196"/>
          </a:xfrm>
        </p:grpSpPr>
        <p:sp>
          <p:nvSpPr>
            <p:cNvPr id="13" name="Rectangle 12">
              <a:extLst>
                <a:ext uri="{FF2B5EF4-FFF2-40B4-BE49-F238E27FC236}">
                  <a16:creationId xmlns:a16="http://schemas.microsoft.com/office/drawing/2014/main" id="{57B86D9E-CDA5-694D-843A-8DE18753CDCF}"/>
                </a:ext>
              </a:extLst>
            </p:cNvPr>
            <p:cNvSpPr/>
            <p:nvPr userDrawn="1"/>
          </p:nvSpPr>
          <p:spPr>
            <a:xfrm>
              <a:off x="2209800" y="1659943"/>
              <a:ext cx="6934200" cy="111196"/>
            </a:xfrm>
            <a:prstGeom prst="rect">
              <a:avLst/>
            </a:prstGeom>
            <a:solidFill>
              <a:srgbClr val="78BF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4" name="Rectangle 13">
              <a:extLst>
                <a:ext uri="{FF2B5EF4-FFF2-40B4-BE49-F238E27FC236}">
                  <a16:creationId xmlns:a16="http://schemas.microsoft.com/office/drawing/2014/main" id="{C541A957-7A4B-3740-A1D6-39BD0575E547}"/>
                </a:ext>
              </a:extLst>
            </p:cNvPr>
            <p:cNvSpPr/>
            <p:nvPr userDrawn="1"/>
          </p:nvSpPr>
          <p:spPr>
            <a:xfrm>
              <a:off x="0" y="1659943"/>
              <a:ext cx="2209800" cy="111196"/>
            </a:xfrm>
            <a:prstGeom prst="rect">
              <a:avLst/>
            </a:prstGeom>
            <a:solidFill>
              <a:srgbClr val="01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5" name="Rectangle 14">
              <a:extLst>
                <a:ext uri="{FF2B5EF4-FFF2-40B4-BE49-F238E27FC236}">
                  <a16:creationId xmlns:a16="http://schemas.microsoft.com/office/drawing/2014/main" id="{AD637C6A-EE0F-EE45-BF8C-58EE0B307A31}"/>
                </a:ext>
              </a:extLst>
            </p:cNvPr>
            <p:cNvSpPr/>
            <p:nvPr userDrawn="1"/>
          </p:nvSpPr>
          <p:spPr>
            <a:xfrm>
              <a:off x="2209800" y="1659943"/>
              <a:ext cx="1060450" cy="111196"/>
            </a:xfrm>
            <a:prstGeom prst="rect">
              <a:avLst/>
            </a:prstGeom>
            <a:solidFill>
              <a:srgbClr val="3EB6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7" name="Picture 26" descr="OCLC_H_PMS.eps">
            <a:extLst>
              <a:ext uri="{FF2B5EF4-FFF2-40B4-BE49-F238E27FC236}">
                <a16:creationId xmlns:a16="http://schemas.microsoft.com/office/drawing/2014/main" id="{CFD01236-43A5-034D-9756-D6E834497D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2"/>
            <a:ext cx="896336" cy="298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Footer Placeholder 4">
            <a:extLst>
              <a:ext uri="{FF2B5EF4-FFF2-40B4-BE49-F238E27FC236}">
                <a16:creationId xmlns:a16="http://schemas.microsoft.com/office/drawing/2014/main" id="{3D65ACB5-E89A-184A-943A-7EB4EA303922}"/>
              </a:ext>
            </a:extLst>
          </p:cNvPr>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44516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716775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105169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3407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769303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ontent - Blank">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105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56287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61968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19104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75827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637118" y="220663"/>
            <a:ext cx="10909300"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3" name="Text Placeholder 2"/>
          <p:cNvSpPr>
            <a:spLocks noGrp="1"/>
          </p:cNvSpPr>
          <p:nvPr>
            <p:ph type="body" sz="quarter" idx="14"/>
          </p:nvPr>
        </p:nvSpPr>
        <p:spPr>
          <a:xfrm>
            <a:off x="637118" y="1136650"/>
            <a:ext cx="10909300" cy="4776788"/>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3641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76E0F-AC95-B441-A5AE-F65DB54C36D9}"/>
              </a:ext>
            </a:extLst>
          </p:cNvPr>
          <p:cNvGrpSpPr/>
          <p:nvPr userDrawn="1"/>
        </p:nvGrpSpPr>
        <p:grpSpPr>
          <a:xfrm>
            <a:off x="0" y="0"/>
            <a:ext cx="12192000" cy="148261"/>
            <a:chOff x="0" y="1659943"/>
            <a:chExt cx="9144000" cy="111196"/>
          </a:xfrm>
        </p:grpSpPr>
        <p:sp>
          <p:nvSpPr>
            <p:cNvPr id="13" name="Rectangle 12">
              <a:extLst>
                <a:ext uri="{FF2B5EF4-FFF2-40B4-BE49-F238E27FC236}">
                  <a16:creationId xmlns:a16="http://schemas.microsoft.com/office/drawing/2014/main" id="{57B86D9E-CDA5-694D-843A-8DE18753CDCF}"/>
                </a:ext>
              </a:extLst>
            </p:cNvPr>
            <p:cNvSpPr/>
            <p:nvPr userDrawn="1"/>
          </p:nvSpPr>
          <p:spPr>
            <a:xfrm>
              <a:off x="2209800" y="1659943"/>
              <a:ext cx="6934200" cy="111196"/>
            </a:xfrm>
            <a:prstGeom prst="rect">
              <a:avLst/>
            </a:prstGeom>
            <a:solidFill>
              <a:srgbClr val="78BF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4" name="Rectangle 13">
              <a:extLst>
                <a:ext uri="{FF2B5EF4-FFF2-40B4-BE49-F238E27FC236}">
                  <a16:creationId xmlns:a16="http://schemas.microsoft.com/office/drawing/2014/main" id="{C541A957-7A4B-3740-A1D6-39BD0575E547}"/>
                </a:ext>
              </a:extLst>
            </p:cNvPr>
            <p:cNvSpPr/>
            <p:nvPr userDrawn="1"/>
          </p:nvSpPr>
          <p:spPr>
            <a:xfrm>
              <a:off x="0" y="1659943"/>
              <a:ext cx="2209800" cy="111196"/>
            </a:xfrm>
            <a:prstGeom prst="rect">
              <a:avLst/>
            </a:prstGeom>
            <a:solidFill>
              <a:srgbClr val="01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5" name="Rectangle 14">
              <a:extLst>
                <a:ext uri="{FF2B5EF4-FFF2-40B4-BE49-F238E27FC236}">
                  <a16:creationId xmlns:a16="http://schemas.microsoft.com/office/drawing/2014/main" id="{AD637C6A-EE0F-EE45-BF8C-58EE0B307A31}"/>
                </a:ext>
              </a:extLst>
            </p:cNvPr>
            <p:cNvSpPr/>
            <p:nvPr userDrawn="1"/>
          </p:nvSpPr>
          <p:spPr>
            <a:xfrm>
              <a:off x="2209800" y="1659943"/>
              <a:ext cx="1060450" cy="111196"/>
            </a:xfrm>
            <a:prstGeom prst="rect">
              <a:avLst/>
            </a:prstGeom>
            <a:solidFill>
              <a:srgbClr val="3EB6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7" name="Picture 26" descr="OCLC_H_PMS.eps">
            <a:extLst>
              <a:ext uri="{FF2B5EF4-FFF2-40B4-BE49-F238E27FC236}">
                <a16:creationId xmlns:a16="http://schemas.microsoft.com/office/drawing/2014/main" id="{CFD01236-43A5-034D-9756-D6E834497D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2"/>
            <a:ext cx="896336" cy="298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Footer Placeholder 4">
            <a:extLst>
              <a:ext uri="{FF2B5EF4-FFF2-40B4-BE49-F238E27FC236}">
                <a16:creationId xmlns:a16="http://schemas.microsoft.com/office/drawing/2014/main" id="{3D65ACB5-E89A-184A-943A-7EB4EA303922}"/>
              </a:ext>
            </a:extLst>
          </p:cNvPr>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014907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62439" y="2"/>
            <a:ext cx="6129563" cy="5850665"/>
          </a:xfrm>
          <a:prstGeom prst="rect">
            <a:avLst/>
          </a:prstGeom>
        </p:spPr>
      </p:pic>
    </p:spTree>
    <p:extLst>
      <p:ext uri="{BB962C8B-B14F-4D97-AF65-F5344CB8AC3E}">
        <p14:creationId xmlns:p14="http://schemas.microsoft.com/office/powerpoint/2010/main" val="15229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45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320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2627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739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8939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dirty="0"/>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061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23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 id="2147483690" r:id="rId13"/>
    <p:sldLayoutId id="2147483691" r:id="rId14"/>
    <p:sldLayoutId id="2147483694"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40" r:id="rId24"/>
    <p:sldLayoutId id="2147483742" r:id="rId25"/>
    <p:sldLayoutId id="2147483744"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89643-126A-45E3-8A9A-47E140219497}"/>
              </a:ext>
            </a:extLst>
          </p:cNvPr>
          <p:cNvSpPr>
            <a:spLocks noGrp="1"/>
          </p:cNvSpPr>
          <p:nvPr>
            <p:ph type="body" sz="quarter" idx="12"/>
          </p:nvPr>
        </p:nvSpPr>
        <p:spPr>
          <a:xfrm>
            <a:off x="3" y="1773169"/>
            <a:ext cx="5812169" cy="651397"/>
          </a:xfrm>
        </p:spPr>
        <p:txBody>
          <a:bodyPr/>
          <a:lstStyle/>
          <a:p>
            <a:r>
              <a:rPr lang="en-US" dirty="0"/>
              <a:t>IATUL SEMINAR 2019 – </a:t>
            </a:r>
            <a:r>
              <a:rPr lang="en-US" dirty="0" err="1"/>
              <a:t>Gdańsk</a:t>
            </a:r>
            <a:r>
              <a:rPr lang="en-US" dirty="0"/>
              <a:t>, Poland </a:t>
            </a:r>
          </a:p>
        </p:txBody>
      </p:sp>
      <p:sp>
        <p:nvSpPr>
          <p:cNvPr id="18" name="Text Placeholder 17">
            <a:extLst>
              <a:ext uri="{FF2B5EF4-FFF2-40B4-BE49-F238E27FC236}">
                <a16:creationId xmlns:a16="http://schemas.microsoft.com/office/drawing/2014/main" id="{6F1A4104-5A3A-4A94-AE19-BF27EA38CAB2}"/>
              </a:ext>
            </a:extLst>
          </p:cNvPr>
          <p:cNvSpPr>
            <a:spLocks noGrp="1"/>
          </p:cNvSpPr>
          <p:nvPr>
            <p:ph type="body" sz="quarter" idx="16"/>
          </p:nvPr>
        </p:nvSpPr>
        <p:spPr>
          <a:xfrm>
            <a:off x="1039293" y="2469869"/>
            <a:ext cx="10339693" cy="2588153"/>
          </a:xfrm>
        </p:spPr>
        <p:txBody>
          <a:bodyPr>
            <a:normAutofit/>
          </a:bodyPr>
          <a:lstStyle/>
          <a:p>
            <a:r>
              <a:rPr lang="en-US" dirty="0">
                <a:latin typeface="Calibri" panose="020F0502020204030204" pitchFamily="34" charset="0"/>
              </a:rPr>
              <a:t>The effects of the shift to open on research libraries</a:t>
            </a:r>
          </a:p>
        </p:txBody>
      </p:sp>
      <p:sp>
        <p:nvSpPr>
          <p:cNvPr id="5" name="Text Placeholder 4">
            <a:extLst>
              <a:ext uri="{FF2B5EF4-FFF2-40B4-BE49-F238E27FC236}">
                <a16:creationId xmlns:a16="http://schemas.microsoft.com/office/drawing/2014/main" id="{2FB47CBF-725E-4FB7-8615-ACAB466EEE2A}"/>
              </a:ext>
            </a:extLst>
          </p:cNvPr>
          <p:cNvSpPr>
            <a:spLocks noGrp="1"/>
          </p:cNvSpPr>
          <p:nvPr>
            <p:ph type="body" sz="quarter" idx="17"/>
          </p:nvPr>
        </p:nvSpPr>
        <p:spPr>
          <a:xfrm>
            <a:off x="971592" y="5143083"/>
            <a:ext cx="3170099" cy="502766"/>
          </a:xfrm>
        </p:spPr>
        <p:txBody>
          <a:bodyPr/>
          <a:lstStyle/>
          <a:p>
            <a:r>
              <a:rPr lang="en-US" dirty="0"/>
              <a:t>Titia van der Werf	</a:t>
            </a:r>
          </a:p>
        </p:txBody>
      </p:sp>
      <p:sp>
        <p:nvSpPr>
          <p:cNvPr id="6" name="Text Placeholder 5">
            <a:extLst>
              <a:ext uri="{FF2B5EF4-FFF2-40B4-BE49-F238E27FC236}">
                <a16:creationId xmlns:a16="http://schemas.microsoft.com/office/drawing/2014/main" id="{AF10E034-50DE-4699-81BA-7F44EAEC3BB0}"/>
              </a:ext>
            </a:extLst>
          </p:cNvPr>
          <p:cNvSpPr>
            <a:spLocks noGrp="1"/>
          </p:cNvSpPr>
          <p:nvPr>
            <p:ph type="body" sz="quarter" idx="18"/>
          </p:nvPr>
        </p:nvSpPr>
        <p:spPr>
          <a:xfrm>
            <a:off x="971592" y="5730910"/>
            <a:ext cx="3323987" cy="813684"/>
          </a:xfrm>
        </p:spPr>
        <p:txBody>
          <a:bodyPr/>
          <a:lstStyle/>
          <a:p>
            <a:r>
              <a:rPr lang="en-US" dirty="0"/>
              <a:t>OCLC Research, Europe</a:t>
            </a:r>
          </a:p>
          <a:p>
            <a:endParaRPr lang="en-US" dirty="0"/>
          </a:p>
        </p:txBody>
      </p:sp>
    </p:spTree>
    <p:extLst>
      <p:ext uri="{BB962C8B-B14F-4D97-AF65-F5344CB8AC3E}">
        <p14:creationId xmlns:p14="http://schemas.microsoft.com/office/powerpoint/2010/main" val="416389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7831E5-6F5C-439F-88CA-5E7C38007234}"/>
              </a:ext>
            </a:extLst>
          </p:cNvPr>
          <p:cNvSpPr txBox="1"/>
          <p:nvPr/>
        </p:nvSpPr>
        <p:spPr>
          <a:xfrm>
            <a:off x="0" y="2792655"/>
            <a:ext cx="12191996" cy="2862322"/>
          </a:xfrm>
          <a:prstGeom prst="rect">
            <a:avLst/>
          </a:prstGeom>
          <a:solidFill>
            <a:schemeClr val="bg2">
              <a:lumMod val="75000"/>
            </a:schemeClr>
          </a:solidFill>
          <a:ln>
            <a:noFill/>
          </a:ln>
          <a:effectLst/>
        </p:spPr>
        <p:style>
          <a:lnRef idx="3">
            <a:schemeClr val="lt1"/>
          </a:lnRef>
          <a:fillRef idx="1">
            <a:schemeClr val="accent3"/>
          </a:fillRef>
          <a:effectRef idx="1">
            <a:schemeClr val="accent3"/>
          </a:effectRef>
          <a:fontRef idx="minor">
            <a:schemeClr val="lt1"/>
          </a:fontRef>
        </p:style>
        <p:txBody>
          <a:bodyPr wrap="square" rtlCol="0">
            <a:spAutoFit/>
          </a:bodyPr>
          <a:lstStyle/>
          <a:p>
            <a:pPr algn="ctr">
              <a:defRPr/>
            </a:pPr>
            <a:r>
              <a:rPr lang="en-US" sz="3600" dirty="0">
                <a:solidFill>
                  <a:prstClr val="white"/>
                </a:solidFill>
                <a:latin typeface="Arial" panose="020B0604020202020204" pitchFamily="34" charset="0"/>
              </a:rPr>
              <a:t>No, it is too entangled with other support activities to make it more explicit. Though it is useful to take into account maintaining a RIS and institutional repository has become a substantial activity over the last 10 years (about 15% of budget) </a:t>
            </a:r>
            <a:r>
              <a:rPr lang="en-US" sz="3200" dirty="0">
                <a:solidFill>
                  <a:prstClr val="white"/>
                </a:solidFill>
                <a:latin typeface="Arial" panose="020B0604020202020204" pitchFamily="34" charset="0"/>
              </a:rPr>
              <a:t>(UL, Netherlands)</a:t>
            </a:r>
          </a:p>
        </p:txBody>
      </p:sp>
      <p:sp>
        <p:nvSpPr>
          <p:cNvPr id="12" name="TextBox 11">
            <a:extLst>
              <a:ext uri="{FF2B5EF4-FFF2-40B4-BE49-F238E27FC236}">
                <a16:creationId xmlns:a16="http://schemas.microsoft.com/office/drawing/2014/main" id="{1DFABF02-3274-4EA6-9FD9-F82BC4734E94}"/>
              </a:ext>
            </a:extLst>
          </p:cNvPr>
          <p:cNvSpPr txBox="1"/>
          <p:nvPr/>
        </p:nvSpPr>
        <p:spPr>
          <a:xfrm>
            <a:off x="-6" y="430887"/>
            <a:ext cx="12191997" cy="1200329"/>
          </a:xfrm>
          <a:prstGeom prst="rect">
            <a:avLst/>
          </a:prstGeom>
          <a:solidFill>
            <a:schemeClr val="tx1">
              <a:lumMod val="50000"/>
              <a:lumOff val="50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defRPr/>
            </a:pPr>
            <a:r>
              <a:rPr lang="en-US" sz="3600" dirty="0">
                <a:solidFill>
                  <a:prstClr val="white"/>
                </a:solidFill>
                <a:latin typeface="Arial" panose="020B0604020202020204" pitchFamily="34" charset="0"/>
              </a:rPr>
              <a:t>It has brought home that this is not something we're able to quantify at the moment </a:t>
            </a:r>
            <a:r>
              <a:rPr lang="en-US" sz="3200" dirty="0">
                <a:solidFill>
                  <a:prstClr val="white"/>
                </a:solidFill>
                <a:latin typeface="Arial" panose="020B0604020202020204" pitchFamily="34" charset="0"/>
              </a:rPr>
              <a:t>(UL, UK)</a:t>
            </a:r>
          </a:p>
        </p:txBody>
      </p:sp>
    </p:spTree>
    <p:extLst>
      <p:ext uri="{BB962C8B-B14F-4D97-AF65-F5344CB8AC3E}">
        <p14:creationId xmlns:p14="http://schemas.microsoft.com/office/powerpoint/2010/main" val="391029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BED636-8935-4C63-B565-55D61C2FFA6F}"/>
              </a:ext>
            </a:extLst>
          </p:cNvPr>
          <p:cNvSpPr txBox="1"/>
          <p:nvPr/>
        </p:nvSpPr>
        <p:spPr>
          <a:xfrm>
            <a:off x="-18" y="2887682"/>
            <a:ext cx="12191987" cy="3970318"/>
          </a:xfrm>
          <a:prstGeom prst="rect">
            <a:avLst/>
          </a:prstGeom>
          <a:solidFill>
            <a:srgbClr val="00AFD7"/>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defRPr/>
            </a:pPr>
            <a:r>
              <a:rPr lang="en-US" sz="3600" dirty="0">
                <a:solidFill>
                  <a:prstClr val="white"/>
                </a:solidFill>
                <a:latin typeface="Arial" panose="020B0604020202020204" pitchFamily="34" charset="0"/>
              </a:rPr>
              <a:t>Yes, it has helped to highlight where some of this activity is taking place, and that it is embedded in more areas of Library Services than we were aware of; open content is treated the same way as paid for content in many respects (for example when switching on for discovery services, or including in information literacy teaching), but this still counts as investment in open content activities. </a:t>
            </a:r>
            <a:r>
              <a:rPr lang="en-US" sz="3200" dirty="0">
                <a:solidFill>
                  <a:prstClr val="white"/>
                </a:solidFill>
                <a:latin typeface="Arial" panose="020B0604020202020204" pitchFamily="34" charset="0"/>
              </a:rPr>
              <a:t>(UL, UK)</a:t>
            </a:r>
          </a:p>
        </p:txBody>
      </p:sp>
      <p:sp>
        <p:nvSpPr>
          <p:cNvPr id="8" name="TextBox 7">
            <a:extLst>
              <a:ext uri="{FF2B5EF4-FFF2-40B4-BE49-F238E27FC236}">
                <a16:creationId xmlns:a16="http://schemas.microsoft.com/office/drawing/2014/main" id="{4EFA5A48-85E8-4AFD-8688-E94FF862FBEF}"/>
              </a:ext>
            </a:extLst>
          </p:cNvPr>
          <p:cNvSpPr txBox="1"/>
          <p:nvPr/>
        </p:nvSpPr>
        <p:spPr>
          <a:xfrm>
            <a:off x="-18" y="0"/>
            <a:ext cx="12191997" cy="2862322"/>
          </a:xfrm>
          <a:prstGeom prst="rect">
            <a:avLst/>
          </a:prstGeom>
          <a:solidFill>
            <a:schemeClr val="accent2">
              <a:lumMod val="40000"/>
              <a:lumOff val="60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defRPr/>
            </a:pPr>
            <a:r>
              <a:rPr lang="en-US" sz="3600" dirty="0">
                <a:solidFill>
                  <a:prstClr val="white"/>
                </a:solidFill>
                <a:latin typeface="Arial" panose="020B0604020202020204" pitchFamily="34" charset="0"/>
              </a:rPr>
              <a:t>Yes. This survey gives us a nice opportunity to think about our open access policy, to brainstorm about our open content activities (measuring success and identifying areas for improvement).  This was a very interesting exercise. Thank you for that. </a:t>
            </a:r>
            <a:r>
              <a:rPr lang="en-US" sz="3200" dirty="0">
                <a:solidFill>
                  <a:prstClr val="white"/>
                </a:solidFill>
                <a:latin typeface="Arial" panose="020B0604020202020204" pitchFamily="34" charset="0"/>
              </a:rPr>
              <a:t>(UL, France)</a:t>
            </a:r>
          </a:p>
        </p:txBody>
      </p:sp>
    </p:spTree>
    <p:extLst>
      <p:ext uri="{BB962C8B-B14F-4D97-AF65-F5344CB8AC3E}">
        <p14:creationId xmlns:p14="http://schemas.microsoft.com/office/powerpoint/2010/main" val="22220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25B3559-F437-4D47-9812-6A96B6A94606}"/>
              </a:ext>
            </a:extLst>
          </p:cNvPr>
          <p:cNvSpPr txBox="1"/>
          <p:nvPr/>
        </p:nvSpPr>
        <p:spPr>
          <a:xfrm>
            <a:off x="9" y="2767280"/>
            <a:ext cx="12191991" cy="1323439"/>
          </a:xfrm>
          <a:prstGeom prst="rect">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defRPr/>
            </a:pPr>
            <a:r>
              <a:rPr lang="en-US" sz="4000" dirty="0">
                <a:solidFill>
                  <a:prstClr val="white"/>
                </a:solidFill>
                <a:latin typeface="Arial" panose="020B0604020202020204" pitchFamily="34" charset="0"/>
              </a:rPr>
              <a:t>Useful to see we are well on the way to 2.5% contribution level! </a:t>
            </a:r>
            <a:r>
              <a:rPr lang="en-US" sz="3200" dirty="0">
                <a:solidFill>
                  <a:prstClr val="white"/>
                </a:solidFill>
                <a:latin typeface="Arial" panose="020B0604020202020204" pitchFamily="34" charset="0"/>
              </a:rPr>
              <a:t>(UL, US)</a:t>
            </a:r>
          </a:p>
        </p:txBody>
      </p:sp>
    </p:spTree>
    <p:extLst>
      <p:ext uri="{BB962C8B-B14F-4D97-AF65-F5344CB8AC3E}">
        <p14:creationId xmlns:p14="http://schemas.microsoft.com/office/powerpoint/2010/main" val="197401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4D7D4F-BA28-4713-BBD4-8D95B3805CEE}"/>
              </a:ext>
            </a:extLst>
          </p:cNvPr>
          <p:cNvPicPr>
            <a:picLocks noChangeAspect="1"/>
          </p:cNvPicPr>
          <p:nvPr/>
        </p:nvPicPr>
        <p:blipFill>
          <a:blip r:embed="rId3"/>
          <a:stretch>
            <a:fillRect/>
          </a:stretch>
        </p:blipFill>
        <p:spPr>
          <a:xfrm>
            <a:off x="0" y="0"/>
            <a:ext cx="10184365" cy="6858000"/>
          </a:xfrm>
          <a:prstGeom prst="rect">
            <a:avLst/>
          </a:prstGeom>
        </p:spPr>
      </p:pic>
      <p:sp>
        <p:nvSpPr>
          <p:cNvPr id="2" name="TextBox 1">
            <a:extLst>
              <a:ext uri="{FF2B5EF4-FFF2-40B4-BE49-F238E27FC236}">
                <a16:creationId xmlns:a16="http://schemas.microsoft.com/office/drawing/2014/main" id="{8E5EAFF0-AD4E-494D-AD5B-DA4919E72751}"/>
              </a:ext>
            </a:extLst>
          </p:cNvPr>
          <p:cNvSpPr txBox="1"/>
          <p:nvPr/>
        </p:nvSpPr>
        <p:spPr>
          <a:xfrm rot="10800000">
            <a:off x="10307476" y="862070"/>
            <a:ext cx="1046440" cy="5133860"/>
          </a:xfrm>
          <a:prstGeom prst="rect">
            <a:avLst/>
          </a:prstGeom>
          <a:noFill/>
        </p:spPr>
        <p:txBody>
          <a:bodyPr vert="vert270" wrap="square" rtlCol="0">
            <a:spAutoFit/>
          </a:bodyPr>
          <a:lstStyle/>
          <a:p>
            <a:r>
              <a:rPr lang="en-US" sz="2400" b="1" dirty="0">
                <a:solidFill>
                  <a:schemeClr val="tx2"/>
                </a:solidFill>
              </a:rPr>
              <a:t>SURVEY FINDINGS PUBLISHED</a:t>
            </a:r>
          </a:p>
          <a:p>
            <a:r>
              <a:rPr lang="en-US" sz="3200" dirty="0">
                <a:solidFill>
                  <a:schemeClr val="tx2"/>
                </a:solidFill>
                <a:latin typeface="Arial" panose="020B0604020202020204" pitchFamily="34" charset="0"/>
              </a:rPr>
              <a:t>oc.lc/</a:t>
            </a:r>
            <a:r>
              <a:rPr lang="en-US" sz="3200" dirty="0" err="1">
                <a:solidFill>
                  <a:schemeClr val="tx2"/>
                </a:solidFill>
                <a:latin typeface="Arial" panose="020B0604020202020204" pitchFamily="34" charset="0"/>
              </a:rPr>
              <a:t>oa</a:t>
            </a:r>
            <a:endParaRPr lang="en-US" sz="3200" dirty="0">
              <a:solidFill>
                <a:schemeClr val="tx2"/>
              </a:solidFill>
            </a:endParaRPr>
          </a:p>
        </p:txBody>
      </p:sp>
    </p:spTree>
    <p:extLst>
      <p:ext uri="{BB962C8B-B14F-4D97-AF65-F5344CB8AC3E}">
        <p14:creationId xmlns:p14="http://schemas.microsoft.com/office/powerpoint/2010/main" val="278928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1B4F6-A537-48F7-A179-91762B02F8BD}"/>
              </a:ext>
            </a:extLst>
          </p:cNvPr>
          <p:cNvSpPr>
            <a:spLocks noGrp="1"/>
          </p:cNvSpPr>
          <p:nvPr>
            <p:ph type="body" sz="quarter" idx="10"/>
          </p:nvPr>
        </p:nvSpPr>
        <p:spPr>
          <a:xfrm>
            <a:off x="420346" y="1108082"/>
            <a:ext cx="10898717" cy="1569660"/>
          </a:xfrm>
        </p:spPr>
        <p:txBody>
          <a:bodyPr/>
          <a:lstStyle/>
          <a:p>
            <a:r>
              <a:rPr lang="en-US" dirty="0"/>
              <a:t>University &amp; Research Libraries</a:t>
            </a:r>
          </a:p>
        </p:txBody>
      </p:sp>
      <p:sp>
        <p:nvSpPr>
          <p:cNvPr id="3" name="Text Placeholder 2">
            <a:extLst>
              <a:ext uri="{FF2B5EF4-FFF2-40B4-BE49-F238E27FC236}">
                <a16:creationId xmlns:a16="http://schemas.microsoft.com/office/drawing/2014/main" id="{32C3BBCD-7937-4298-8771-7E689CBACDC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7FA2F47-3751-4890-8CBA-DE49DEAA6CC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8622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CD539-3338-4180-B022-FEE4D28B0948}"/>
              </a:ext>
            </a:extLst>
          </p:cNvPr>
          <p:cNvSpPr>
            <a:spLocks noGrp="1"/>
          </p:cNvSpPr>
          <p:nvPr>
            <p:ph type="body" sz="quarter" idx="13"/>
          </p:nvPr>
        </p:nvSpPr>
        <p:spPr>
          <a:ln>
            <a:noFill/>
          </a:ln>
        </p:spPr>
        <p:txBody>
          <a:bodyPr>
            <a:normAutofit/>
          </a:bodyPr>
          <a:lstStyle/>
          <a:p>
            <a:pPr algn="just"/>
            <a:r>
              <a:rPr lang="en-US" sz="4400" dirty="0">
                <a:latin typeface="Calibri" panose="020F0502020204030204" pitchFamily="34" charset="0"/>
              </a:rPr>
              <a:t>Total Responses by Library Type</a:t>
            </a:r>
          </a:p>
          <a:p>
            <a:pPr algn="just"/>
            <a:endParaRPr lang="en-US" sz="2400" dirty="0">
              <a:solidFill>
                <a:schemeClr val="bg1"/>
              </a:solidFill>
              <a:latin typeface="Calibri" panose="020F0502020204030204" pitchFamily="34" charset="0"/>
            </a:endParaRPr>
          </a:p>
        </p:txBody>
      </p:sp>
      <p:graphicFrame>
        <p:nvGraphicFramePr>
          <p:cNvPr id="8" name="Chart 7">
            <a:extLst>
              <a:ext uri="{FF2B5EF4-FFF2-40B4-BE49-F238E27FC236}">
                <a16:creationId xmlns:a16="http://schemas.microsoft.com/office/drawing/2014/main" id="{5A2D0DC3-806B-439A-85CB-D8408E505630}"/>
              </a:ext>
            </a:extLst>
          </p:cNvPr>
          <p:cNvGraphicFramePr/>
          <p:nvPr/>
        </p:nvGraphicFramePr>
        <p:xfrm>
          <a:off x="4639111" y="1381055"/>
          <a:ext cx="7004807" cy="47572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056CB99-86F6-43C7-B325-D0F48DB2E075}"/>
              </a:ext>
            </a:extLst>
          </p:cNvPr>
          <p:cNvSpPr txBox="1"/>
          <p:nvPr/>
        </p:nvSpPr>
        <p:spPr>
          <a:xfrm>
            <a:off x="283950" y="2513198"/>
            <a:ext cx="4404220" cy="830997"/>
          </a:xfrm>
          <a:prstGeom prst="rect">
            <a:avLst/>
          </a:prstGeom>
          <a:noFill/>
        </p:spPr>
        <p:txBody>
          <a:bodyPr wrap="square" rtlCol="0">
            <a:spAutoFit/>
          </a:bodyPr>
          <a:lstStyle/>
          <a:p>
            <a:r>
              <a:rPr lang="en-US" sz="2400" b="1" dirty="0">
                <a:solidFill>
                  <a:schemeClr val="accent2"/>
                </a:solidFill>
                <a:latin typeface="Calibri" panose="020F0502020204030204" pitchFamily="34" charset="0"/>
              </a:rPr>
              <a:t>Research &amp; University: </a:t>
            </a:r>
          </a:p>
          <a:p>
            <a:r>
              <a:rPr lang="en-US" sz="2400" b="1" dirty="0">
                <a:solidFill>
                  <a:schemeClr val="accent2"/>
                </a:solidFill>
                <a:latin typeface="Calibri" panose="020F0502020204030204" pitchFamily="34" charset="0"/>
              </a:rPr>
              <a:t>511 responses from 69 countries</a:t>
            </a:r>
          </a:p>
        </p:txBody>
      </p:sp>
      <p:sp>
        <p:nvSpPr>
          <p:cNvPr id="2" name="TextBox 1">
            <a:extLst>
              <a:ext uri="{FF2B5EF4-FFF2-40B4-BE49-F238E27FC236}">
                <a16:creationId xmlns:a16="http://schemas.microsoft.com/office/drawing/2014/main" id="{463291D4-2349-42C5-9897-E904B52FDC38}"/>
              </a:ext>
            </a:extLst>
          </p:cNvPr>
          <p:cNvSpPr txBox="1"/>
          <p:nvPr/>
        </p:nvSpPr>
        <p:spPr>
          <a:xfrm>
            <a:off x="10479505" y="5582653"/>
            <a:ext cx="1164413" cy="369332"/>
          </a:xfrm>
          <a:prstGeom prst="rect">
            <a:avLst/>
          </a:prstGeom>
          <a:noFill/>
        </p:spPr>
        <p:txBody>
          <a:bodyPr wrap="square" rtlCol="0">
            <a:spAutoFit/>
          </a:bodyPr>
          <a:lstStyle/>
          <a:p>
            <a:r>
              <a:rPr lang="en-US" dirty="0"/>
              <a:t>n = 705</a:t>
            </a:r>
          </a:p>
        </p:txBody>
      </p:sp>
    </p:spTree>
    <p:extLst>
      <p:ext uri="{BB962C8B-B14F-4D97-AF65-F5344CB8AC3E}">
        <p14:creationId xmlns:p14="http://schemas.microsoft.com/office/powerpoint/2010/main" val="321479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CD539-3338-4180-B022-FEE4D28B0948}"/>
              </a:ext>
            </a:extLst>
          </p:cNvPr>
          <p:cNvSpPr>
            <a:spLocks noGrp="1"/>
          </p:cNvSpPr>
          <p:nvPr>
            <p:ph type="body" sz="quarter" idx="13"/>
          </p:nvPr>
        </p:nvSpPr>
        <p:spPr>
          <a:ln>
            <a:noFill/>
          </a:ln>
        </p:spPr>
        <p:txBody>
          <a:bodyPr>
            <a:normAutofit/>
          </a:bodyPr>
          <a:lstStyle/>
          <a:p>
            <a:r>
              <a:rPr lang="en-US" sz="4000" dirty="0">
                <a:latin typeface="Calibri" panose="020F0502020204030204" pitchFamily="34" charset="0"/>
              </a:rPr>
              <a:t>University &amp; Research Libraries Responses by Region</a:t>
            </a:r>
          </a:p>
        </p:txBody>
      </p:sp>
      <p:graphicFrame>
        <p:nvGraphicFramePr>
          <p:cNvPr id="7" name="Chart 6">
            <a:extLst>
              <a:ext uri="{FF2B5EF4-FFF2-40B4-BE49-F238E27FC236}">
                <a16:creationId xmlns:a16="http://schemas.microsoft.com/office/drawing/2014/main" id="{7B41126F-026D-48B4-9BE3-F8198DB4F0F8}"/>
              </a:ext>
            </a:extLst>
          </p:cNvPr>
          <p:cNvGraphicFramePr/>
          <p:nvPr>
            <p:extLst>
              <p:ext uri="{D42A27DB-BD31-4B8C-83A1-F6EECF244321}">
                <p14:modId xmlns:p14="http://schemas.microsoft.com/office/powerpoint/2010/main" val="1647286375"/>
              </p:ext>
            </p:extLst>
          </p:nvPr>
        </p:nvGraphicFramePr>
        <p:xfrm>
          <a:off x="5517417" y="1400768"/>
          <a:ext cx="6858000" cy="4947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DEA2C47E-4D81-4D38-AF49-A08511A81013}"/>
              </a:ext>
            </a:extLst>
          </p:cNvPr>
          <p:cNvGraphicFramePr>
            <a:graphicFrameLocks noGrp="1"/>
          </p:cNvGraphicFramePr>
          <p:nvPr>
            <p:extLst>
              <p:ext uri="{D42A27DB-BD31-4B8C-83A1-F6EECF244321}">
                <p14:modId xmlns:p14="http://schemas.microsoft.com/office/powerpoint/2010/main" val="1924785621"/>
              </p:ext>
            </p:extLst>
          </p:nvPr>
        </p:nvGraphicFramePr>
        <p:xfrm>
          <a:off x="319489" y="2702597"/>
          <a:ext cx="5991726" cy="234354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699811605"/>
                    </a:ext>
                  </a:extLst>
                </a:gridCol>
                <a:gridCol w="625642">
                  <a:extLst>
                    <a:ext uri="{9D8B030D-6E8A-4147-A177-3AD203B41FA5}">
                      <a16:colId xmlns:a16="http://schemas.microsoft.com/office/drawing/2014/main" val="1459786875"/>
                    </a:ext>
                  </a:extLst>
                </a:gridCol>
                <a:gridCol w="1407695">
                  <a:extLst>
                    <a:ext uri="{9D8B030D-6E8A-4147-A177-3AD203B41FA5}">
                      <a16:colId xmlns:a16="http://schemas.microsoft.com/office/drawing/2014/main" val="3983877679"/>
                    </a:ext>
                  </a:extLst>
                </a:gridCol>
                <a:gridCol w="589547">
                  <a:extLst>
                    <a:ext uri="{9D8B030D-6E8A-4147-A177-3AD203B41FA5}">
                      <a16:colId xmlns:a16="http://schemas.microsoft.com/office/drawing/2014/main" val="2445672208"/>
                    </a:ext>
                  </a:extLst>
                </a:gridCol>
                <a:gridCol w="1443790">
                  <a:extLst>
                    <a:ext uri="{9D8B030D-6E8A-4147-A177-3AD203B41FA5}">
                      <a16:colId xmlns:a16="http://schemas.microsoft.com/office/drawing/2014/main" val="2026964886"/>
                    </a:ext>
                  </a:extLst>
                </a:gridCol>
                <a:gridCol w="553452">
                  <a:extLst>
                    <a:ext uri="{9D8B030D-6E8A-4147-A177-3AD203B41FA5}">
                      <a16:colId xmlns:a16="http://schemas.microsoft.com/office/drawing/2014/main" val="3946023432"/>
                    </a:ext>
                  </a:extLst>
                </a:gridCol>
              </a:tblGrid>
              <a:tr h="349667">
                <a:tc gridSpan="2">
                  <a:txBody>
                    <a:bodyPr/>
                    <a:lstStyle/>
                    <a:p>
                      <a:r>
                        <a:rPr lang="en-US" sz="1800" dirty="0"/>
                        <a:t>Americas (236)</a:t>
                      </a:r>
                    </a:p>
                  </a:txBody>
                  <a:tcPr/>
                </a:tc>
                <a:tc hMerge="1">
                  <a:txBody>
                    <a:bodyPr/>
                    <a:lstStyle/>
                    <a:p>
                      <a:endParaRPr lang="en-US"/>
                    </a:p>
                  </a:txBody>
                  <a:tcPr/>
                </a:tc>
                <a:tc gridSpan="2">
                  <a:txBody>
                    <a:bodyPr/>
                    <a:lstStyle/>
                    <a:p>
                      <a:r>
                        <a:rPr lang="en-US" sz="1800" dirty="0"/>
                        <a:t>EMEA (201)</a:t>
                      </a:r>
                    </a:p>
                  </a:txBody>
                  <a:tcPr/>
                </a:tc>
                <a:tc hMerge="1">
                  <a:txBody>
                    <a:bodyPr/>
                    <a:lstStyle/>
                    <a:p>
                      <a:endParaRPr lang="en-US"/>
                    </a:p>
                  </a:txBody>
                  <a:tcPr/>
                </a:tc>
                <a:tc gridSpan="2">
                  <a:txBody>
                    <a:bodyPr/>
                    <a:lstStyle/>
                    <a:p>
                      <a:r>
                        <a:rPr lang="en-US" sz="1800" dirty="0"/>
                        <a:t>Asia Pacific (74)</a:t>
                      </a:r>
                    </a:p>
                  </a:txBody>
                  <a:tcPr/>
                </a:tc>
                <a:tc hMerge="1">
                  <a:txBody>
                    <a:bodyPr/>
                    <a:lstStyle/>
                    <a:p>
                      <a:endParaRPr lang="en-US"/>
                    </a:p>
                  </a:txBody>
                  <a:tcPr/>
                </a:tc>
                <a:extLst>
                  <a:ext uri="{0D108BD9-81ED-4DB2-BD59-A6C34878D82A}">
                    <a16:rowId xmlns:a16="http://schemas.microsoft.com/office/drawing/2014/main" val="1616951609"/>
                  </a:ext>
                </a:extLst>
              </a:tr>
              <a:tr h="349667">
                <a:tc>
                  <a:txBody>
                    <a:bodyPr/>
                    <a:lstStyle/>
                    <a:p>
                      <a:r>
                        <a:rPr lang="en-US" sz="1600" dirty="0"/>
                        <a:t>United States</a:t>
                      </a:r>
                    </a:p>
                  </a:txBody>
                  <a:tcPr/>
                </a:tc>
                <a:tc>
                  <a:txBody>
                    <a:bodyPr/>
                    <a:lstStyle/>
                    <a:p>
                      <a:r>
                        <a:rPr lang="en-US" sz="1600" dirty="0"/>
                        <a:t>204</a:t>
                      </a:r>
                    </a:p>
                  </a:txBody>
                  <a:tcPr/>
                </a:tc>
                <a:tc>
                  <a:txBody>
                    <a:bodyPr/>
                    <a:lstStyle/>
                    <a:p>
                      <a:r>
                        <a:rPr lang="en-US" sz="1600" dirty="0"/>
                        <a:t>UK</a:t>
                      </a:r>
                    </a:p>
                  </a:txBody>
                  <a:tcPr/>
                </a:tc>
                <a:tc>
                  <a:txBody>
                    <a:bodyPr/>
                    <a:lstStyle/>
                    <a:p>
                      <a:r>
                        <a:rPr lang="en-US" sz="1600" dirty="0"/>
                        <a:t>33</a:t>
                      </a:r>
                    </a:p>
                  </a:txBody>
                  <a:tcPr/>
                </a:tc>
                <a:tc>
                  <a:txBody>
                    <a:bodyPr/>
                    <a:lstStyle/>
                    <a:p>
                      <a:r>
                        <a:rPr lang="en-US" sz="1600" dirty="0"/>
                        <a:t>Australia</a:t>
                      </a:r>
                    </a:p>
                  </a:txBody>
                  <a:tcPr/>
                </a:tc>
                <a:tc>
                  <a:txBody>
                    <a:bodyPr/>
                    <a:lstStyle/>
                    <a:p>
                      <a:r>
                        <a:rPr lang="en-US" sz="1600" dirty="0"/>
                        <a:t>19</a:t>
                      </a:r>
                    </a:p>
                  </a:txBody>
                  <a:tcPr/>
                </a:tc>
                <a:extLst>
                  <a:ext uri="{0D108BD9-81ED-4DB2-BD59-A6C34878D82A}">
                    <a16:rowId xmlns:a16="http://schemas.microsoft.com/office/drawing/2014/main" val="2423458120"/>
                  </a:ext>
                </a:extLst>
              </a:tr>
              <a:tr h="349667">
                <a:tc>
                  <a:txBody>
                    <a:bodyPr/>
                    <a:lstStyle/>
                    <a:p>
                      <a:r>
                        <a:rPr lang="en-US" sz="1600" dirty="0"/>
                        <a:t>Canada</a:t>
                      </a:r>
                    </a:p>
                  </a:txBody>
                  <a:tcPr/>
                </a:tc>
                <a:tc>
                  <a:txBody>
                    <a:bodyPr/>
                    <a:lstStyle/>
                    <a:p>
                      <a:r>
                        <a:rPr lang="en-US" sz="1600" dirty="0"/>
                        <a:t>21</a:t>
                      </a:r>
                    </a:p>
                  </a:txBody>
                  <a:tcPr/>
                </a:tc>
                <a:tc>
                  <a:txBody>
                    <a:bodyPr/>
                    <a:lstStyle/>
                    <a:p>
                      <a:r>
                        <a:rPr lang="en-US" sz="1600" dirty="0"/>
                        <a:t>Germany</a:t>
                      </a:r>
                    </a:p>
                  </a:txBody>
                  <a:tcPr/>
                </a:tc>
                <a:tc>
                  <a:txBody>
                    <a:bodyPr/>
                    <a:lstStyle/>
                    <a:p>
                      <a:r>
                        <a:rPr lang="en-US" sz="1600" dirty="0"/>
                        <a:t>19</a:t>
                      </a:r>
                    </a:p>
                  </a:txBody>
                  <a:tcPr/>
                </a:tc>
                <a:tc>
                  <a:txBody>
                    <a:bodyPr/>
                    <a:lstStyle/>
                    <a:p>
                      <a:r>
                        <a:rPr lang="en-US" sz="1600" dirty="0"/>
                        <a:t>Philippines</a:t>
                      </a:r>
                    </a:p>
                  </a:txBody>
                  <a:tcPr/>
                </a:tc>
                <a:tc>
                  <a:txBody>
                    <a:bodyPr/>
                    <a:lstStyle/>
                    <a:p>
                      <a:r>
                        <a:rPr lang="en-US" sz="1600" dirty="0"/>
                        <a:t>16</a:t>
                      </a:r>
                    </a:p>
                  </a:txBody>
                  <a:tcPr/>
                </a:tc>
                <a:extLst>
                  <a:ext uri="{0D108BD9-81ED-4DB2-BD59-A6C34878D82A}">
                    <a16:rowId xmlns:a16="http://schemas.microsoft.com/office/drawing/2014/main" val="2574798864"/>
                  </a:ext>
                </a:extLst>
              </a:tr>
              <a:tr h="349667">
                <a:tc>
                  <a:txBody>
                    <a:bodyPr/>
                    <a:lstStyle/>
                    <a:p>
                      <a:endParaRPr lang="en-US" sz="1600" dirty="0"/>
                    </a:p>
                  </a:txBody>
                  <a:tcPr/>
                </a:tc>
                <a:tc>
                  <a:txBody>
                    <a:bodyPr/>
                    <a:lstStyle/>
                    <a:p>
                      <a:endParaRPr lang="en-US" sz="1600" dirty="0"/>
                    </a:p>
                  </a:txBody>
                  <a:tcPr/>
                </a:tc>
                <a:tc>
                  <a:txBody>
                    <a:bodyPr/>
                    <a:lstStyle/>
                    <a:p>
                      <a:r>
                        <a:rPr lang="en-US" sz="1600" dirty="0"/>
                        <a:t>Turkey</a:t>
                      </a:r>
                    </a:p>
                  </a:txBody>
                  <a:tcPr/>
                </a:tc>
                <a:tc>
                  <a:txBody>
                    <a:bodyPr/>
                    <a:lstStyle/>
                    <a:p>
                      <a:r>
                        <a:rPr lang="en-US" sz="1600" dirty="0"/>
                        <a:t>17</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11199774"/>
                  </a:ext>
                </a:extLst>
              </a:tr>
              <a:tr h="349667">
                <a:tc>
                  <a:txBody>
                    <a:bodyPr/>
                    <a:lstStyle/>
                    <a:p>
                      <a:endParaRPr lang="en-US" sz="1600" dirty="0"/>
                    </a:p>
                  </a:txBody>
                  <a:tcPr/>
                </a:tc>
                <a:tc>
                  <a:txBody>
                    <a:bodyPr/>
                    <a:lstStyle/>
                    <a:p>
                      <a:endParaRPr lang="en-US" sz="1600" dirty="0"/>
                    </a:p>
                  </a:txBody>
                  <a:tcPr/>
                </a:tc>
                <a:tc>
                  <a:txBody>
                    <a:bodyPr/>
                    <a:lstStyle/>
                    <a:p>
                      <a:r>
                        <a:rPr lang="en-US" sz="1600" dirty="0"/>
                        <a:t>France</a:t>
                      </a:r>
                    </a:p>
                  </a:txBody>
                  <a:tcPr/>
                </a:tc>
                <a:tc>
                  <a:txBody>
                    <a:bodyPr/>
                    <a:lstStyle/>
                    <a:p>
                      <a:r>
                        <a:rPr lang="en-US" sz="1600" dirty="0"/>
                        <a:t>15</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267919421"/>
                  </a:ext>
                </a:extLst>
              </a:tr>
              <a:tr h="349667">
                <a:tc>
                  <a:txBody>
                    <a:bodyPr/>
                    <a:lstStyle/>
                    <a:p>
                      <a:endParaRPr lang="en-US" sz="1600" dirty="0"/>
                    </a:p>
                  </a:txBody>
                  <a:tcPr/>
                </a:tc>
                <a:tc>
                  <a:txBody>
                    <a:bodyPr/>
                    <a:lstStyle/>
                    <a:p>
                      <a:endParaRPr lang="en-US" sz="1600" dirty="0"/>
                    </a:p>
                  </a:txBody>
                  <a:tcPr/>
                </a:tc>
                <a:tc>
                  <a:txBody>
                    <a:bodyPr/>
                    <a:lstStyle/>
                    <a:p>
                      <a:r>
                        <a:rPr lang="en-US" sz="1600" dirty="0"/>
                        <a:t>Netherlands</a:t>
                      </a:r>
                    </a:p>
                  </a:txBody>
                  <a:tcPr/>
                </a:tc>
                <a:tc>
                  <a:txBody>
                    <a:bodyPr/>
                    <a:lstStyle/>
                    <a:p>
                      <a:r>
                        <a:rPr lang="en-US" sz="1600" dirty="0"/>
                        <a:t>15</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140797548"/>
                  </a:ext>
                </a:extLst>
              </a:tr>
            </a:tbl>
          </a:graphicData>
        </a:graphic>
      </p:graphicFrame>
      <p:sp>
        <p:nvSpPr>
          <p:cNvPr id="10" name="TextBox 9">
            <a:extLst>
              <a:ext uri="{FF2B5EF4-FFF2-40B4-BE49-F238E27FC236}">
                <a16:creationId xmlns:a16="http://schemas.microsoft.com/office/drawing/2014/main" id="{DE86BDB4-C5B9-4B48-AA17-32B796AE0158}"/>
              </a:ext>
            </a:extLst>
          </p:cNvPr>
          <p:cNvSpPr txBox="1"/>
          <p:nvPr/>
        </p:nvSpPr>
        <p:spPr>
          <a:xfrm>
            <a:off x="206542" y="2213812"/>
            <a:ext cx="5578641" cy="369332"/>
          </a:xfrm>
          <a:prstGeom prst="rect">
            <a:avLst/>
          </a:prstGeom>
          <a:noFill/>
        </p:spPr>
        <p:txBody>
          <a:bodyPr wrap="square" rtlCol="0">
            <a:spAutoFit/>
          </a:bodyPr>
          <a:lstStyle/>
          <a:p>
            <a:r>
              <a:rPr lang="en-US" dirty="0"/>
              <a:t>Countries by region, with number of respondents &gt;14</a:t>
            </a:r>
          </a:p>
        </p:txBody>
      </p:sp>
    </p:spTree>
    <p:extLst>
      <p:ext uri="{BB962C8B-B14F-4D97-AF65-F5344CB8AC3E}">
        <p14:creationId xmlns:p14="http://schemas.microsoft.com/office/powerpoint/2010/main" val="346426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EA936B5-0E17-4447-943B-FD12E1A58EB8}"/>
              </a:ext>
            </a:extLst>
          </p:cNvPr>
          <p:cNvSpPr>
            <a:spLocks noGrp="1"/>
          </p:cNvSpPr>
          <p:nvPr>
            <p:ph type="body" sz="quarter" idx="10"/>
          </p:nvPr>
        </p:nvSpPr>
        <p:spPr/>
        <p:txBody>
          <a:bodyPr/>
          <a:lstStyle/>
          <a:p>
            <a:r>
              <a:rPr lang="en-US" dirty="0"/>
              <a:t>Interpretive framework</a:t>
            </a:r>
          </a:p>
        </p:txBody>
      </p:sp>
      <p:sp>
        <p:nvSpPr>
          <p:cNvPr id="7" name="Text Placeholder 6">
            <a:extLst>
              <a:ext uri="{FF2B5EF4-FFF2-40B4-BE49-F238E27FC236}">
                <a16:creationId xmlns:a16="http://schemas.microsoft.com/office/drawing/2014/main" id="{03C147FB-D838-41A0-8C14-FB6078229771}"/>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3206D6A5-5645-46B6-B2AC-587006DBBAF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7238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1650" y="3002768"/>
            <a:ext cx="5317969" cy="1546779"/>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Reconfiguration </a:t>
            </a:r>
            <a:b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of </a:t>
            </a:r>
            <a: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t>research work </a:t>
            </a:r>
            <a:b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by network/digital environment.</a:t>
            </a:r>
          </a:p>
        </p:txBody>
      </p:sp>
      <p:sp>
        <p:nvSpPr>
          <p:cNvPr id="6" name="Rectangle 5"/>
          <p:cNvSpPr/>
          <p:nvPr/>
        </p:nvSpPr>
        <p:spPr>
          <a:xfrm>
            <a:off x="6624671" y="4633871"/>
            <a:ext cx="5317969" cy="1459951"/>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Reconfiguration </a:t>
            </a:r>
            <a:b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of the </a:t>
            </a:r>
            <a: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t>information space </a:t>
            </a:r>
            <a:b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by network/digital environment.</a:t>
            </a:r>
          </a:p>
        </p:txBody>
      </p:sp>
      <p:sp>
        <p:nvSpPr>
          <p:cNvPr id="16" name="Oval 15"/>
          <p:cNvSpPr/>
          <p:nvPr/>
        </p:nvSpPr>
        <p:spPr>
          <a:xfrm>
            <a:off x="2324003" y="2973184"/>
            <a:ext cx="1624540" cy="160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inside out collection</a:t>
            </a:r>
          </a:p>
        </p:txBody>
      </p:sp>
      <p:sp>
        <p:nvSpPr>
          <p:cNvPr id="15" name="Oval 14"/>
          <p:cNvSpPr/>
          <p:nvPr/>
        </p:nvSpPr>
        <p:spPr>
          <a:xfrm>
            <a:off x="4884735" y="4596534"/>
            <a:ext cx="1624540" cy="160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facilitated collection</a:t>
            </a:r>
          </a:p>
        </p:txBody>
      </p:sp>
      <p:sp>
        <p:nvSpPr>
          <p:cNvPr id="10" name="Rectangle 9">
            <a:extLst>
              <a:ext uri="{FF2B5EF4-FFF2-40B4-BE49-F238E27FC236}">
                <a16:creationId xmlns:a16="http://schemas.microsoft.com/office/drawing/2014/main" id="{3971E511-54D8-47BF-8252-33E2A8C563F1}"/>
              </a:ext>
            </a:extLst>
          </p:cNvPr>
          <p:cNvSpPr/>
          <p:nvPr/>
        </p:nvSpPr>
        <p:spPr>
          <a:xfrm>
            <a:off x="1908090" y="1458493"/>
            <a:ext cx="5317969" cy="1459951"/>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Reconfiguration </a:t>
            </a:r>
            <a:b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of </a:t>
            </a:r>
            <a: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t>library collaboration </a:t>
            </a:r>
            <a:b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by network/digital environment.</a:t>
            </a:r>
          </a:p>
        </p:txBody>
      </p:sp>
      <p:sp>
        <p:nvSpPr>
          <p:cNvPr id="9" name="Oval 8">
            <a:extLst>
              <a:ext uri="{FF2B5EF4-FFF2-40B4-BE49-F238E27FC236}">
                <a16:creationId xmlns:a16="http://schemas.microsoft.com/office/drawing/2014/main" id="{853F7BB0-4DCA-43DF-9E1D-65F9CE6243AC}"/>
              </a:ext>
            </a:extLst>
          </p:cNvPr>
          <p:cNvSpPr/>
          <p:nvPr/>
        </p:nvSpPr>
        <p:spPr>
          <a:xfrm>
            <a:off x="183842" y="1312497"/>
            <a:ext cx="1624541" cy="16059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collective collection</a:t>
            </a:r>
          </a:p>
        </p:txBody>
      </p:sp>
      <p:sp>
        <p:nvSpPr>
          <p:cNvPr id="2" name="Text Placeholder 1">
            <a:extLst>
              <a:ext uri="{FF2B5EF4-FFF2-40B4-BE49-F238E27FC236}">
                <a16:creationId xmlns:a16="http://schemas.microsoft.com/office/drawing/2014/main" id="{1859BCE6-7DB9-4FE2-AAE3-23171EFF4A69}"/>
              </a:ext>
            </a:extLst>
          </p:cNvPr>
          <p:cNvSpPr>
            <a:spLocks noGrp="1"/>
          </p:cNvSpPr>
          <p:nvPr>
            <p:ph type="body" sz="quarter" idx="13"/>
          </p:nvPr>
        </p:nvSpPr>
        <p:spPr/>
        <p:txBody>
          <a:bodyPr/>
          <a:lstStyle/>
          <a:p>
            <a:r>
              <a:rPr lang="en-US" dirty="0"/>
              <a:t>Collection directions</a:t>
            </a:r>
          </a:p>
        </p:txBody>
      </p:sp>
    </p:spTree>
    <p:extLst>
      <p:ext uri="{BB962C8B-B14F-4D97-AF65-F5344CB8AC3E}">
        <p14:creationId xmlns:p14="http://schemas.microsoft.com/office/powerpoint/2010/main" val="95733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792D5F79-7DF4-4914-846B-A4EEF0705289}"/>
              </a:ext>
            </a:extLst>
          </p:cNvPr>
          <p:cNvSpPr/>
          <p:nvPr/>
        </p:nvSpPr>
        <p:spPr>
          <a:xfrm>
            <a:off x="9197013" y="3194098"/>
            <a:ext cx="2955233" cy="1523620"/>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Licensed Collection</a:t>
            </a:r>
          </a:p>
        </p:txBody>
      </p:sp>
    </p:spTree>
    <p:extLst>
      <p:ext uri="{BB962C8B-B14F-4D97-AF65-F5344CB8AC3E}">
        <p14:creationId xmlns:p14="http://schemas.microsoft.com/office/powerpoint/2010/main" val="150316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miling for the camera&#10;&#10;Description automatically generated">
            <a:extLst>
              <a:ext uri="{FF2B5EF4-FFF2-40B4-BE49-F238E27FC236}">
                <a16:creationId xmlns:a16="http://schemas.microsoft.com/office/drawing/2014/main" id="{1F1D559A-8491-4D3F-9544-B3C1D1EA038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4" b="2184"/>
          <a:stretch>
            <a:fillRect/>
          </a:stretch>
        </p:blipFill>
        <p:spPr/>
      </p:pic>
      <p:sp>
        <p:nvSpPr>
          <p:cNvPr id="3" name="Text Placeholder 2">
            <a:extLst>
              <a:ext uri="{FF2B5EF4-FFF2-40B4-BE49-F238E27FC236}">
                <a16:creationId xmlns:a16="http://schemas.microsoft.com/office/drawing/2014/main" id="{AC39D5A2-2ECA-4146-BDF4-FCC2DB4280C8}"/>
              </a:ext>
            </a:extLst>
          </p:cNvPr>
          <p:cNvSpPr>
            <a:spLocks noGrp="1"/>
          </p:cNvSpPr>
          <p:nvPr>
            <p:ph type="body" sz="quarter" idx="12"/>
          </p:nvPr>
        </p:nvSpPr>
        <p:spPr/>
        <p:txBody>
          <a:bodyPr>
            <a:normAutofit/>
          </a:bodyPr>
          <a:lstStyle/>
          <a:p>
            <a:r>
              <a:rPr lang="en-US" dirty="0"/>
              <a:t>OCLC Research Europe</a:t>
            </a:r>
          </a:p>
        </p:txBody>
      </p:sp>
      <p:sp>
        <p:nvSpPr>
          <p:cNvPr id="4" name="Text Placeholder 3">
            <a:extLst>
              <a:ext uri="{FF2B5EF4-FFF2-40B4-BE49-F238E27FC236}">
                <a16:creationId xmlns:a16="http://schemas.microsoft.com/office/drawing/2014/main" id="{C0CE9BD2-8BB2-4D3E-AEC5-6EF6EA51661D}"/>
              </a:ext>
            </a:extLst>
          </p:cNvPr>
          <p:cNvSpPr>
            <a:spLocks noGrp="1"/>
          </p:cNvSpPr>
          <p:nvPr>
            <p:ph type="body" sz="quarter" idx="13"/>
          </p:nvPr>
        </p:nvSpPr>
        <p:spPr/>
        <p:txBody>
          <a:bodyPr>
            <a:normAutofit fontScale="92500" lnSpcReduction="20000"/>
          </a:bodyPr>
          <a:lstStyle/>
          <a:p>
            <a:r>
              <a:rPr lang="en-US" dirty="0"/>
              <a:t>Titia van der Werf</a:t>
            </a:r>
          </a:p>
        </p:txBody>
      </p:sp>
      <p:sp>
        <p:nvSpPr>
          <p:cNvPr id="5" name="Text Placeholder 4">
            <a:extLst>
              <a:ext uri="{FF2B5EF4-FFF2-40B4-BE49-F238E27FC236}">
                <a16:creationId xmlns:a16="http://schemas.microsoft.com/office/drawing/2014/main" id="{10EFF091-0F92-4D45-8B2E-BE6FCA1D752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6341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792D5F79-7DF4-4914-846B-A4EEF0705289}"/>
              </a:ext>
            </a:extLst>
          </p:cNvPr>
          <p:cNvSpPr/>
          <p:nvPr/>
        </p:nvSpPr>
        <p:spPr>
          <a:xfrm>
            <a:off x="9197013" y="3194098"/>
            <a:ext cx="2955233" cy="1523620"/>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Licensed Collection</a:t>
            </a:r>
          </a:p>
        </p:txBody>
      </p:sp>
      <p:sp>
        <p:nvSpPr>
          <p:cNvPr id="18" name="Oval 17">
            <a:extLst>
              <a:ext uri="{FF2B5EF4-FFF2-40B4-BE49-F238E27FC236}">
                <a16:creationId xmlns:a16="http://schemas.microsoft.com/office/drawing/2014/main" id="{5F37BAF2-366A-453C-9F51-6E5E635D24B1}"/>
              </a:ext>
            </a:extLst>
          </p:cNvPr>
          <p:cNvSpPr/>
          <p:nvPr/>
        </p:nvSpPr>
        <p:spPr>
          <a:xfrm>
            <a:off x="6096000" y="3200616"/>
            <a:ext cx="2955233" cy="1517108"/>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Local</a:t>
            </a:r>
          </a:p>
          <a:p>
            <a:pPr algn="ctr"/>
            <a:r>
              <a:rPr lang="en-US" sz="2400" dirty="0">
                <a:solidFill>
                  <a:schemeClr val="tx1"/>
                </a:solidFill>
              </a:rPr>
              <a:t>Scholarly record</a:t>
            </a:r>
          </a:p>
        </p:txBody>
      </p:sp>
      <p:sp>
        <p:nvSpPr>
          <p:cNvPr id="24" name="TextBox 23">
            <a:extLst>
              <a:ext uri="{FF2B5EF4-FFF2-40B4-BE49-F238E27FC236}">
                <a16:creationId xmlns:a16="http://schemas.microsoft.com/office/drawing/2014/main" id="{39BB4B56-7E84-4BBF-A9DD-38D2D856F1C2}"/>
              </a:ext>
            </a:extLst>
          </p:cNvPr>
          <p:cNvSpPr txBox="1"/>
          <p:nvPr/>
        </p:nvSpPr>
        <p:spPr>
          <a:xfrm>
            <a:off x="6619460" y="4837223"/>
            <a:ext cx="3445565"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E87722"/>
                </a:solidFill>
              </a:rPr>
              <a:t>Publishing</a:t>
            </a:r>
          </a:p>
          <a:p>
            <a:pPr marL="285750" indent="-285750">
              <a:buFont typeface="Arial" panose="020B0604020202020204" pitchFamily="34" charset="0"/>
              <a:buChar char="•"/>
            </a:pPr>
            <a:r>
              <a:rPr lang="en-US" dirty="0">
                <a:solidFill>
                  <a:srgbClr val="E87722"/>
                </a:solidFill>
              </a:rPr>
              <a:t>Supporting authors</a:t>
            </a:r>
          </a:p>
          <a:p>
            <a:pPr marL="285750" indent="-285750">
              <a:buFont typeface="Arial" panose="020B0604020202020204" pitchFamily="34" charset="0"/>
              <a:buChar char="•"/>
            </a:pPr>
            <a:r>
              <a:rPr lang="en-US" dirty="0">
                <a:solidFill>
                  <a:srgbClr val="E87722"/>
                </a:solidFill>
              </a:rPr>
              <a:t>Research Data Management</a:t>
            </a:r>
          </a:p>
          <a:p>
            <a:pPr marL="285750" indent="-285750">
              <a:buFont typeface="Arial" panose="020B0604020202020204" pitchFamily="34" charset="0"/>
              <a:buChar char="•"/>
            </a:pPr>
            <a:r>
              <a:rPr lang="en-US" dirty="0">
                <a:solidFill>
                  <a:srgbClr val="E87722"/>
                </a:solidFill>
              </a:rPr>
              <a:t>Institutional Repositories</a:t>
            </a:r>
          </a:p>
          <a:p>
            <a:pPr marL="285750" indent="-285750">
              <a:buFont typeface="Arial" panose="020B0604020202020204" pitchFamily="34" charset="0"/>
              <a:buChar char="•"/>
            </a:pPr>
            <a:r>
              <a:rPr lang="en-US" dirty="0">
                <a:solidFill>
                  <a:srgbClr val="E87722"/>
                </a:solidFill>
              </a:rPr>
              <a:t>Web-archiving</a:t>
            </a:r>
          </a:p>
          <a:p>
            <a:pPr marL="285750" indent="-285750">
              <a:buFont typeface="Arial" panose="020B0604020202020204" pitchFamily="34" charset="0"/>
              <a:buChar char="•"/>
            </a:pPr>
            <a:r>
              <a:rPr lang="en-US" dirty="0">
                <a:solidFill>
                  <a:srgbClr val="E87722"/>
                </a:solidFill>
              </a:rPr>
              <a:t>Bibliometrics</a:t>
            </a:r>
          </a:p>
        </p:txBody>
      </p:sp>
    </p:spTree>
    <p:extLst>
      <p:ext uri="{BB962C8B-B14F-4D97-AF65-F5344CB8AC3E}">
        <p14:creationId xmlns:p14="http://schemas.microsoft.com/office/powerpoint/2010/main" val="82807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68739EAB-9A4D-416C-BCA1-1931107044A5}"/>
              </a:ext>
            </a:extLst>
          </p:cNvPr>
          <p:cNvSpPr/>
          <p:nvPr/>
        </p:nvSpPr>
        <p:spPr>
          <a:xfrm>
            <a:off x="2981406" y="3187983"/>
            <a:ext cx="2955233" cy="1517101"/>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Local</a:t>
            </a:r>
          </a:p>
          <a:p>
            <a:pPr algn="ctr"/>
            <a:r>
              <a:rPr lang="en-US" sz="2400" dirty="0">
                <a:solidFill>
                  <a:schemeClr val="tx1"/>
                </a:solidFill>
              </a:rPr>
              <a:t>Print/Special Collections</a:t>
            </a:r>
          </a:p>
        </p:txBody>
      </p:sp>
      <p:sp>
        <p:nvSpPr>
          <p:cNvPr id="17" name="Oval 16">
            <a:extLst>
              <a:ext uri="{FF2B5EF4-FFF2-40B4-BE49-F238E27FC236}">
                <a16:creationId xmlns:a16="http://schemas.microsoft.com/office/drawing/2014/main" id="{792D5F79-7DF4-4914-846B-A4EEF0705289}"/>
              </a:ext>
            </a:extLst>
          </p:cNvPr>
          <p:cNvSpPr/>
          <p:nvPr/>
        </p:nvSpPr>
        <p:spPr>
          <a:xfrm>
            <a:off x="9197013" y="3194098"/>
            <a:ext cx="2955233" cy="1523620"/>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Licensed Collection</a:t>
            </a:r>
          </a:p>
        </p:txBody>
      </p:sp>
      <p:sp>
        <p:nvSpPr>
          <p:cNvPr id="18" name="Oval 17">
            <a:extLst>
              <a:ext uri="{FF2B5EF4-FFF2-40B4-BE49-F238E27FC236}">
                <a16:creationId xmlns:a16="http://schemas.microsoft.com/office/drawing/2014/main" id="{5F37BAF2-366A-453C-9F51-6E5E635D24B1}"/>
              </a:ext>
            </a:extLst>
          </p:cNvPr>
          <p:cNvSpPr/>
          <p:nvPr/>
        </p:nvSpPr>
        <p:spPr>
          <a:xfrm>
            <a:off x="6096000" y="3200616"/>
            <a:ext cx="2955233" cy="1517108"/>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Local</a:t>
            </a:r>
          </a:p>
          <a:p>
            <a:pPr algn="ctr"/>
            <a:r>
              <a:rPr lang="en-US" sz="2400" dirty="0">
                <a:solidFill>
                  <a:schemeClr val="tx1"/>
                </a:solidFill>
              </a:rPr>
              <a:t>Scholarly record</a:t>
            </a:r>
          </a:p>
        </p:txBody>
      </p:sp>
      <p:sp>
        <p:nvSpPr>
          <p:cNvPr id="23" name="TextBox 22">
            <a:extLst>
              <a:ext uri="{FF2B5EF4-FFF2-40B4-BE49-F238E27FC236}">
                <a16:creationId xmlns:a16="http://schemas.microsoft.com/office/drawing/2014/main" id="{C4F0B4B3-D311-402D-B488-9D8876E38E81}"/>
              </a:ext>
            </a:extLst>
          </p:cNvPr>
          <p:cNvSpPr txBox="1"/>
          <p:nvPr/>
        </p:nvSpPr>
        <p:spPr>
          <a:xfrm>
            <a:off x="3041374" y="4840637"/>
            <a:ext cx="3445565"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E87722"/>
                </a:solidFill>
              </a:rPr>
              <a:t>Digitization</a:t>
            </a:r>
          </a:p>
          <a:p>
            <a:pPr marL="285750" indent="-285750">
              <a:buFont typeface="Arial" panose="020B0604020202020204" pitchFamily="34" charset="0"/>
              <a:buChar char="•"/>
            </a:pPr>
            <a:r>
              <a:rPr lang="en-US" dirty="0">
                <a:solidFill>
                  <a:srgbClr val="E87722"/>
                </a:solidFill>
              </a:rPr>
              <a:t>Digital Collections Library</a:t>
            </a:r>
          </a:p>
          <a:p>
            <a:pPr marL="285750" indent="-285750">
              <a:buFont typeface="Arial" panose="020B0604020202020204" pitchFamily="34" charset="0"/>
              <a:buChar char="•"/>
            </a:pPr>
            <a:r>
              <a:rPr lang="en-US" dirty="0">
                <a:solidFill>
                  <a:srgbClr val="E87722"/>
                </a:solidFill>
              </a:rPr>
              <a:t>Deep interactions with open content</a:t>
            </a:r>
          </a:p>
        </p:txBody>
      </p:sp>
      <p:sp>
        <p:nvSpPr>
          <p:cNvPr id="24" name="TextBox 23">
            <a:extLst>
              <a:ext uri="{FF2B5EF4-FFF2-40B4-BE49-F238E27FC236}">
                <a16:creationId xmlns:a16="http://schemas.microsoft.com/office/drawing/2014/main" id="{39BB4B56-7E84-4BBF-A9DD-38D2D856F1C2}"/>
              </a:ext>
            </a:extLst>
          </p:cNvPr>
          <p:cNvSpPr txBox="1"/>
          <p:nvPr/>
        </p:nvSpPr>
        <p:spPr>
          <a:xfrm>
            <a:off x="6619460" y="4837223"/>
            <a:ext cx="3445565"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E87722"/>
                </a:solidFill>
              </a:rPr>
              <a:t>Publishing</a:t>
            </a:r>
          </a:p>
          <a:p>
            <a:pPr marL="285750" indent="-285750">
              <a:buFont typeface="Arial" panose="020B0604020202020204" pitchFamily="34" charset="0"/>
              <a:buChar char="•"/>
            </a:pPr>
            <a:r>
              <a:rPr lang="en-US" dirty="0">
                <a:solidFill>
                  <a:srgbClr val="E87722"/>
                </a:solidFill>
              </a:rPr>
              <a:t>Supporting authors</a:t>
            </a:r>
          </a:p>
          <a:p>
            <a:pPr marL="285750" indent="-285750">
              <a:buFont typeface="Arial" panose="020B0604020202020204" pitchFamily="34" charset="0"/>
              <a:buChar char="•"/>
            </a:pPr>
            <a:r>
              <a:rPr lang="en-US" dirty="0">
                <a:solidFill>
                  <a:srgbClr val="E87722"/>
                </a:solidFill>
              </a:rPr>
              <a:t>Research Data Management</a:t>
            </a:r>
          </a:p>
          <a:p>
            <a:pPr marL="285750" indent="-285750">
              <a:buFont typeface="Arial" panose="020B0604020202020204" pitchFamily="34" charset="0"/>
              <a:buChar char="•"/>
            </a:pPr>
            <a:r>
              <a:rPr lang="en-US" dirty="0">
                <a:solidFill>
                  <a:srgbClr val="E87722"/>
                </a:solidFill>
              </a:rPr>
              <a:t>Institutional Repositories</a:t>
            </a:r>
          </a:p>
          <a:p>
            <a:pPr marL="285750" indent="-285750">
              <a:buFont typeface="Arial" panose="020B0604020202020204" pitchFamily="34" charset="0"/>
              <a:buChar char="•"/>
            </a:pPr>
            <a:r>
              <a:rPr lang="en-US" dirty="0">
                <a:solidFill>
                  <a:srgbClr val="E87722"/>
                </a:solidFill>
              </a:rPr>
              <a:t>Web-archiving</a:t>
            </a:r>
          </a:p>
          <a:p>
            <a:pPr marL="285750" indent="-285750">
              <a:buFont typeface="Arial" panose="020B0604020202020204" pitchFamily="34" charset="0"/>
              <a:buChar char="•"/>
            </a:pPr>
            <a:r>
              <a:rPr lang="en-US" dirty="0">
                <a:solidFill>
                  <a:srgbClr val="E87722"/>
                </a:solidFill>
              </a:rPr>
              <a:t>Bibliometrics</a:t>
            </a:r>
          </a:p>
        </p:txBody>
      </p:sp>
    </p:spTree>
    <p:extLst>
      <p:ext uri="{BB962C8B-B14F-4D97-AF65-F5344CB8AC3E}">
        <p14:creationId xmlns:p14="http://schemas.microsoft.com/office/powerpoint/2010/main" val="679507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68739EAB-9A4D-416C-BCA1-1931107044A5}"/>
              </a:ext>
            </a:extLst>
          </p:cNvPr>
          <p:cNvSpPr/>
          <p:nvPr/>
        </p:nvSpPr>
        <p:spPr>
          <a:xfrm>
            <a:off x="2981406" y="3187983"/>
            <a:ext cx="2955233" cy="1517101"/>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Local</a:t>
            </a:r>
          </a:p>
          <a:p>
            <a:pPr algn="ctr"/>
            <a:r>
              <a:rPr lang="en-US" sz="2400" dirty="0">
                <a:solidFill>
                  <a:schemeClr val="tx1"/>
                </a:solidFill>
              </a:rPr>
              <a:t>Print/Special Collections</a:t>
            </a:r>
          </a:p>
        </p:txBody>
      </p:sp>
      <p:sp>
        <p:nvSpPr>
          <p:cNvPr id="17" name="Oval 16">
            <a:extLst>
              <a:ext uri="{FF2B5EF4-FFF2-40B4-BE49-F238E27FC236}">
                <a16:creationId xmlns:a16="http://schemas.microsoft.com/office/drawing/2014/main" id="{792D5F79-7DF4-4914-846B-A4EEF0705289}"/>
              </a:ext>
            </a:extLst>
          </p:cNvPr>
          <p:cNvSpPr/>
          <p:nvPr/>
        </p:nvSpPr>
        <p:spPr>
          <a:xfrm>
            <a:off x="9197013" y="3194098"/>
            <a:ext cx="2955233" cy="1523620"/>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Licensed Collection</a:t>
            </a:r>
          </a:p>
        </p:txBody>
      </p:sp>
      <p:sp>
        <p:nvSpPr>
          <p:cNvPr id="18" name="Oval 17">
            <a:extLst>
              <a:ext uri="{FF2B5EF4-FFF2-40B4-BE49-F238E27FC236}">
                <a16:creationId xmlns:a16="http://schemas.microsoft.com/office/drawing/2014/main" id="{5F37BAF2-366A-453C-9F51-6E5E635D24B1}"/>
              </a:ext>
            </a:extLst>
          </p:cNvPr>
          <p:cNvSpPr/>
          <p:nvPr/>
        </p:nvSpPr>
        <p:spPr>
          <a:xfrm>
            <a:off x="6096000" y="3200616"/>
            <a:ext cx="2955233" cy="1517108"/>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Local</a:t>
            </a:r>
          </a:p>
          <a:p>
            <a:pPr algn="ctr"/>
            <a:r>
              <a:rPr lang="en-US" sz="2400" dirty="0">
                <a:solidFill>
                  <a:schemeClr val="tx1"/>
                </a:solidFill>
              </a:rPr>
              <a:t>Scholarly record</a:t>
            </a:r>
          </a:p>
        </p:txBody>
      </p:sp>
      <p:sp>
        <p:nvSpPr>
          <p:cNvPr id="23" name="TextBox 22">
            <a:extLst>
              <a:ext uri="{FF2B5EF4-FFF2-40B4-BE49-F238E27FC236}">
                <a16:creationId xmlns:a16="http://schemas.microsoft.com/office/drawing/2014/main" id="{C4F0B4B3-D311-402D-B488-9D8876E38E81}"/>
              </a:ext>
            </a:extLst>
          </p:cNvPr>
          <p:cNvSpPr txBox="1"/>
          <p:nvPr/>
        </p:nvSpPr>
        <p:spPr>
          <a:xfrm>
            <a:off x="3041374" y="4840637"/>
            <a:ext cx="3445565"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E87722"/>
                </a:solidFill>
              </a:rPr>
              <a:t>Digitization</a:t>
            </a:r>
          </a:p>
          <a:p>
            <a:pPr marL="285750" indent="-285750">
              <a:buFont typeface="Arial" panose="020B0604020202020204" pitchFamily="34" charset="0"/>
              <a:buChar char="•"/>
            </a:pPr>
            <a:r>
              <a:rPr lang="en-US" dirty="0">
                <a:solidFill>
                  <a:srgbClr val="E87722"/>
                </a:solidFill>
              </a:rPr>
              <a:t>Digital Collections Library</a:t>
            </a:r>
          </a:p>
          <a:p>
            <a:pPr marL="285750" indent="-285750">
              <a:buFont typeface="Arial" panose="020B0604020202020204" pitchFamily="34" charset="0"/>
              <a:buChar char="•"/>
            </a:pPr>
            <a:r>
              <a:rPr lang="en-US" dirty="0">
                <a:solidFill>
                  <a:srgbClr val="E87722"/>
                </a:solidFill>
              </a:rPr>
              <a:t>Deep interactions with open content</a:t>
            </a:r>
          </a:p>
        </p:txBody>
      </p:sp>
      <p:sp>
        <p:nvSpPr>
          <p:cNvPr id="24" name="TextBox 23">
            <a:extLst>
              <a:ext uri="{FF2B5EF4-FFF2-40B4-BE49-F238E27FC236}">
                <a16:creationId xmlns:a16="http://schemas.microsoft.com/office/drawing/2014/main" id="{39BB4B56-7E84-4BBF-A9DD-38D2D856F1C2}"/>
              </a:ext>
            </a:extLst>
          </p:cNvPr>
          <p:cNvSpPr txBox="1"/>
          <p:nvPr/>
        </p:nvSpPr>
        <p:spPr>
          <a:xfrm>
            <a:off x="6619460" y="4837223"/>
            <a:ext cx="3445565"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E87722"/>
                </a:solidFill>
              </a:rPr>
              <a:t>Publishing</a:t>
            </a:r>
          </a:p>
          <a:p>
            <a:pPr marL="285750" indent="-285750">
              <a:buFont typeface="Arial" panose="020B0604020202020204" pitchFamily="34" charset="0"/>
              <a:buChar char="•"/>
            </a:pPr>
            <a:r>
              <a:rPr lang="en-US" dirty="0">
                <a:solidFill>
                  <a:srgbClr val="E87722"/>
                </a:solidFill>
              </a:rPr>
              <a:t>Supporting authors</a:t>
            </a:r>
          </a:p>
          <a:p>
            <a:pPr marL="285750" indent="-285750">
              <a:buFont typeface="Arial" panose="020B0604020202020204" pitchFamily="34" charset="0"/>
              <a:buChar char="•"/>
            </a:pPr>
            <a:r>
              <a:rPr lang="en-US" dirty="0">
                <a:solidFill>
                  <a:srgbClr val="E87722"/>
                </a:solidFill>
              </a:rPr>
              <a:t>Research Data Management</a:t>
            </a:r>
          </a:p>
          <a:p>
            <a:pPr marL="285750" indent="-285750">
              <a:buFont typeface="Arial" panose="020B0604020202020204" pitchFamily="34" charset="0"/>
              <a:buChar char="•"/>
            </a:pPr>
            <a:r>
              <a:rPr lang="en-US" dirty="0">
                <a:solidFill>
                  <a:srgbClr val="E87722"/>
                </a:solidFill>
              </a:rPr>
              <a:t>Institutional Repositories</a:t>
            </a:r>
          </a:p>
          <a:p>
            <a:pPr marL="285750" indent="-285750">
              <a:buFont typeface="Arial" panose="020B0604020202020204" pitchFamily="34" charset="0"/>
              <a:buChar char="•"/>
            </a:pPr>
            <a:r>
              <a:rPr lang="en-US" dirty="0">
                <a:solidFill>
                  <a:srgbClr val="E87722"/>
                </a:solidFill>
              </a:rPr>
              <a:t>Web-archiving</a:t>
            </a:r>
          </a:p>
          <a:p>
            <a:pPr marL="285750" indent="-285750">
              <a:buFont typeface="Arial" panose="020B0604020202020204" pitchFamily="34" charset="0"/>
              <a:buChar char="•"/>
            </a:pPr>
            <a:r>
              <a:rPr lang="en-US" dirty="0">
                <a:solidFill>
                  <a:srgbClr val="E87722"/>
                </a:solidFill>
              </a:rPr>
              <a:t>Bibliometrics</a:t>
            </a:r>
          </a:p>
        </p:txBody>
      </p:sp>
      <p:sp>
        <p:nvSpPr>
          <p:cNvPr id="26" name="Oval 25">
            <a:extLst>
              <a:ext uri="{FF2B5EF4-FFF2-40B4-BE49-F238E27FC236}">
                <a16:creationId xmlns:a16="http://schemas.microsoft.com/office/drawing/2014/main" id="{F11DDDAB-2F1C-42D9-8DF9-F2A367E3269B}"/>
              </a:ext>
            </a:extLst>
          </p:cNvPr>
          <p:cNvSpPr/>
          <p:nvPr/>
        </p:nvSpPr>
        <p:spPr>
          <a:xfrm>
            <a:off x="1" y="3112947"/>
            <a:ext cx="9925877" cy="1754221"/>
          </a:xfrm>
          <a:prstGeom prst="ellipse">
            <a:avLst/>
          </a:prstGeom>
          <a:noFill/>
          <a:ln w="38100">
            <a:solidFill>
              <a:srgbClr val="8A1B6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AA25280-B98A-4B37-9CFD-AB0D140A7D24}"/>
              </a:ext>
            </a:extLst>
          </p:cNvPr>
          <p:cNvSpPr txBox="1"/>
          <p:nvPr/>
        </p:nvSpPr>
        <p:spPr>
          <a:xfrm>
            <a:off x="497783" y="3629715"/>
            <a:ext cx="2351432" cy="830997"/>
          </a:xfrm>
          <a:prstGeom prst="rect">
            <a:avLst/>
          </a:prstGeom>
          <a:noFill/>
        </p:spPr>
        <p:txBody>
          <a:bodyPr wrap="square" rtlCol="0">
            <a:spAutoFit/>
          </a:bodyPr>
          <a:lstStyle/>
          <a:p>
            <a:r>
              <a:rPr lang="en-US" sz="2400" b="1" dirty="0"/>
              <a:t>Inside-out Collection</a:t>
            </a:r>
          </a:p>
        </p:txBody>
      </p:sp>
      <p:sp>
        <p:nvSpPr>
          <p:cNvPr id="9" name="TextBox 8">
            <a:extLst>
              <a:ext uri="{FF2B5EF4-FFF2-40B4-BE49-F238E27FC236}">
                <a16:creationId xmlns:a16="http://schemas.microsoft.com/office/drawing/2014/main" id="{CEE334D1-75AD-4B1A-A625-438F52235489}"/>
              </a:ext>
            </a:extLst>
          </p:cNvPr>
          <p:cNvSpPr txBox="1"/>
          <p:nvPr/>
        </p:nvSpPr>
        <p:spPr>
          <a:xfrm>
            <a:off x="0" y="4899004"/>
            <a:ext cx="3445565"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solidFill>
              </a:rPr>
              <a:t>Advocacy and policies</a:t>
            </a:r>
          </a:p>
        </p:txBody>
      </p:sp>
    </p:spTree>
    <p:extLst>
      <p:ext uri="{BB962C8B-B14F-4D97-AF65-F5344CB8AC3E}">
        <p14:creationId xmlns:p14="http://schemas.microsoft.com/office/powerpoint/2010/main" val="2121063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9057795-5F6B-4D5C-B8D0-49D915D2239D}"/>
              </a:ext>
            </a:extLst>
          </p:cNvPr>
          <p:cNvCxnSpPr/>
          <p:nvPr/>
        </p:nvCxnSpPr>
        <p:spPr>
          <a:xfrm>
            <a:off x="0" y="1444487"/>
            <a:ext cx="121920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77C2064-9C44-4F18-B0D1-FAED34765DB4}"/>
              </a:ext>
            </a:extLst>
          </p:cNvPr>
          <p:cNvCxnSpPr/>
          <p:nvPr/>
        </p:nvCxnSpPr>
        <p:spPr>
          <a:xfrm>
            <a:off x="0" y="3081110"/>
            <a:ext cx="12192000"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52B034A-D20C-4F1C-BE64-048EB91A202A}"/>
              </a:ext>
            </a:extLst>
          </p:cNvPr>
          <p:cNvSpPr txBox="1"/>
          <p:nvPr/>
        </p:nvSpPr>
        <p:spPr>
          <a:xfrm>
            <a:off x="119267" y="1734306"/>
            <a:ext cx="2729948" cy="461665"/>
          </a:xfrm>
          <a:prstGeom prst="rect">
            <a:avLst/>
          </a:prstGeom>
          <a:noFill/>
        </p:spPr>
        <p:txBody>
          <a:bodyPr wrap="square" rtlCol="0">
            <a:spAutoFit/>
          </a:bodyPr>
          <a:lstStyle/>
          <a:p>
            <a:r>
              <a:rPr lang="en-US" sz="2400" dirty="0"/>
              <a:t>OPEN WEB</a:t>
            </a:r>
          </a:p>
        </p:txBody>
      </p:sp>
      <p:sp>
        <p:nvSpPr>
          <p:cNvPr id="13" name="TextBox 12">
            <a:extLst>
              <a:ext uri="{FF2B5EF4-FFF2-40B4-BE49-F238E27FC236}">
                <a16:creationId xmlns:a16="http://schemas.microsoft.com/office/drawing/2014/main" id="{6334B15D-3FD4-40BF-9C56-33F59ED4909E}"/>
              </a:ext>
            </a:extLst>
          </p:cNvPr>
          <p:cNvSpPr txBox="1"/>
          <p:nvPr/>
        </p:nvSpPr>
        <p:spPr>
          <a:xfrm>
            <a:off x="6486939" y="1734306"/>
            <a:ext cx="2729948" cy="830997"/>
          </a:xfrm>
          <a:prstGeom prst="rect">
            <a:avLst/>
          </a:prstGeom>
          <a:noFill/>
        </p:spPr>
        <p:txBody>
          <a:bodyPr wrap="square" rtlCol="0">
            <a:spAutoFit/>
          </a:bodyPr>
          <a:lstStyle/>
          <a:p>
            <a:r>
              <a:rPr lang="en-US" sz="2400" dirty="0"/>
              <a:t>OPEN ACCESS Scholarly Record</a:t>
            </a:r>
          </a:p>
        </p:txBody>
      </p:sp>
      <p:sp>
        <p:nvSpPr>
          <p:cNvPr id="14" name="TextBox 13">
            <a:extLst>
              <a:ext uri="{FF2B5EF4-FFF2-40B4-BE49-F238E27FC236}">
                <a16:creationId xmlns:a16="http://schemas.microsoft.com/office/drawing/2014/main" id="{D4DB1B85-F3E2-41DB-B2B1-48036BC86722}"/>
              </a:ext>
            </a:extLst>
          </p:cNvPr>
          <p:cNvSpPr txBox="1"/>
          <p:nvPr/>
        </p:nvSpPr>
        <p:spPr>
          <a:xfrm>
            <a:off x="9342785" y="1734306"/>
            <a:ext cx="2729948" cy="830997"/>
          </a:xfrm>
          <a:prstGeom prst="rect">
            <a:avLst/>
          </a:prstGeom>
          <a:noFill/>
        </p:spPr>
        <p:txBody>
          <a:bodyPr wrap="square" rtlCol="0">
            <a:spAutoFit/>
          </a:bodyPr>
          <a:lstStyle/>
          <a:p>
            <a:pPr algn="ctr"/>
            <a:r>
              <a:rPr lang="en-US" sz="2400" dirty="0"/>
              <a:t>CLOSED </a:t>
            </a:r>
          </a:p>
          <a:p>
            <a:pPr algn="ctr"/>
            <a:r>
              <a:rPr lang="en-US" sz="2400" dirty="0"/>
              <a:t>Scholarly Record</a:t>
            </a:r>
          </a:p>
        </p:txBody>
      </p:sp>
      <p:sp>
        <p:nvSpPr>
          <p:cNvPr id="16" name="Oval 15">
            <a:extLst>
              <a:ext uri="{FF2B5EF4-FFF2-40B4-BE49-F238E27FC236}">
                <a16:creationId xmlns:a16="http://schemas.microsoft.com/office/drawing/2014/main" id="{68739EAB-9A4D-416C-BCA1-1931107044A5}"/>
              </a:ext>
            </a:extLst>
          </p:cNvPr>
          <p:cNvSpPr/>
          <p:nvPr/>
        </p:nvSpPr>
        <p:spPr>
          <a:xfrm>
            <a:off x="2981406" y="3187983"/>
            <a:ext cx="2955233" cy="1517101"/>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Local</a:t>
            </a:r>
          </a:p>
          <a:p>
            <a:pPr algn="ctr"/>
            <a:r>
              <a:rPr lang="en-US" sz="2400" dirty="0">
                <a:solidFill>
                  <a:schemeClr val="tx1"/>
                </a:solidFill>
              </a:rPr>
              <a:t>Print/Special Collections</a:t>
            </a:r>
          </a:p>
        </p:txBody>
      </p:sp>
      <p:sp>
        <p:nvSpPr>
          <p:cNvPr id="17" name="Oval 16">
            <a:extLst>
              <a:ext uri="{FF2B5EF4-FFF2-40B4-BE49-F238E27FC236}">
                <a16:creationId xmlns:a16="http://schemas.microsoft.com/office/drawing/2014/main" id="{792D5F79-7DF4-4914-846B-A4EEF0705289}"/>
              </a:ext>
            </a:extLst>
          </p:cNvPr>
          <p:cNvSpPr/>
          <p:nvPr/>
        </p:nvSpPr>
        <p:spPr>
          <a:xfrm>
            <a:off x="9197013" y="3194098"/>
            <a:ext cx="2955233" cy="1523620"/>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Licensed Collection</a:t>
            </a:r>
          </a:p>
        </p:txBody>
      </p:sp>
      <p:sp>
        <p:nvSpPr>
          <p:cNvPr id="18" name="Oval 17">
            <a:extLst>
              <a:ext uri="{FF2B5EF4-FFF2-40B4-BE49-F238E27FC236}">
                <a16:creationId xmlns:a16="http://schemas.microsoft.com/office/drawing/2014/main" id="{5F37BAF2-366A-453C-9F51-6E5E635D24B1}"/>
              </a:ext>
            </a:extLst>
          </p:cNvPr>
          <p:cNvSpPr/>
          <p:nvPr/>
        </p:nvSpPr>
        <p:spPr>
          <a:xfrm>
            <a:off x="6096000" y="3200616"/>
            <a:ext cx="2955233" cy="1517108"/>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Local</a:t>
            </a:r>
          </a:p>
          <a:p>
            <a:pPr algn="ctr"/>
            <a:r>
              <a:rPr lang="en-US" sz="2400" dirty="0">
                <a:solidFill>
                  <a:schemeClr val="tx1"/>
                </a:solidFill>
              </a:rPr>
              <a:t>Scholarly record</a:t>
            </a:r>
          </a:p>
        </p:txBody>
      </p:sp>
      <p:sp>
        <p:nvSpPr>
          <p:cNvPr id="23" name="TextBox 22">
            <a:extLst>
              <a:ext uri="{FF2B5EF4-FFF2-40B4-BE49-F238E27FC236}">
                <a16:creationId xmlns:a16="http://schemas.microsoft.com/office/drawing/2014/main" id="{C4F0B4B3-D311-402D-B488-9D8876E38E81}"/>
              </a:ext>
            </a:extLst>
          </p:cNvPr>
          <p:cNvSpPr txBox="1"/>
          <p:nvPr/>
        </p:nvSpPr>
        <p:spPr>
          <a:xfrm>
            <a:off x="3041374" y="4840637"/>
            <a:ext cx="3445565"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E87722"/>
                </a:solidFill>
              </a:rPr>
              <a:t>Digitization</a:t>
            </a:r>
          </a:p>
          <a:p>
            <a:pPr marL="285750" indent="-285750">
              <a:buFont typeface="Arial" panose="020B0604020202020204" pitchFamily="34" charset="0"/>
              <a:buChar char="•"/>
            </a:pPr>
            <a:r>
              <a:rPr lang="en-US" dirty="0">
                <a:solidFill>
                  <a:srgbClr val="E87722"/>
                </a:solidFill>
              </a:rPr>
              <a:t>Digital Collections Library</a:t>
            </a:r>
          </a:p>
          <a:p>
            <a:pPr marL="285750" indent="-285750">
              <a:buFont typeface="Arial" panose="020B0604020202020204" pitchFamily="34" charset="0"/>
              <a:buChar char="•"/>
            </a:pPr>
            <a:r>
              <a:rPr lang="en-US" dirty="0">
                <a:solidFill>
                  <a:srgbClr val="E87722"/>
                </a:solidFill>
              </a:rPr>
              <a:t>Deep interactions with open content</a:t>
            </a:r>
          </a:p>
        </p:txBody>
      </p:sp>
      <p:sp>
        <p:nvSpPr>
          <p:cNvPr id="24" name="TextBox 23">
            <a:extLst>
              <a:ext uri="{FF2B5EF4-FFF2-40B4-BE49-F238E27FC236}">
                <a16:creationId xmlns:a16="http://schemas.microsoft.com/office/drawing/2014/main" id="{39BB4B56-7E84-4BBF-A9DD-38D2D856F1C2}"/>
              </a:ext>
            </a:extLst>
          </p:cNvPr>
          <p:cNvSpPr txBox="1"/>
          <p:nvPr/>
        </p:nvSpPr>
        <p:spPr>
          <a:xfrm>
            <a:off x="6619460" y="4837223"/>
            <a:ext cx="3445565"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E87722"/>
                </a:solidFill>
              </a:rPr>
              <a:t>Publishing</a:t>
            </a:r>
          </a:p>
          <a:p>
            <a:pPr marL="285750" indent="-285750">
              <a:buFont typeface="Arial" panose="020B0604020202020204" pitchFamily="34" charset="0"/>
              <a:buChar char="•"/>
            </a:pPr>
            <a:r>
              <a:rPr lang="en-US" dirty="0">
                <a:solidFill>
                  <a:srgbClr val="E87722"/>
                </a:solidFill>
              </a:rPr>
              <a:t>Supporting authors</a:t>
            </a:r>
          </a:p>
          <a:p>
            <a:pPr marL="285750" indent="-285750">
              <a:buFont typeface="Arial" panose="020B0604020202020204" pitchFamily="34" charset="0"/>
              <a:buChar char="•"/>
            </a:pPr>
            <a:r>
              <a:rPr lang="en-US" dirty="0">
                <a:solidFill>
                  <a:srgbClr val="E87722"/>
                </a:solidFill>
              </a:rPr>
              <a:t>Research Data Management</a:t>
            </a:r>
          </a:p>
          <a:p>
            <a:pPr marL="285750" indent="-285750">
              <a:buFont typeface="Arial" panose="020B0604020202020204" pitchFamily="34" charset="0"/>
              <a:buChar char="•"/>
            </a:pPr>
            <a:r>
              <a:rPr lang="en-US" dirty="0">
                <a:solidFill>
                  <a:srgbClr val="E87722"/>
                </a:solidFill>
              </a:rPr>
              <a:t>Institutional Repositories</a:t>
            </a:r>
          </a:p>
          <a:p>
            <a:pPr marL="285750" indent="-285750">
              <a:buFont typeface="Arial" panose="020B0604020202020204" pitchFamily="34" charset="0"/>
              <a:buChar char="•"/>
            </a:pPr>
            <a:r>
              <a:rPr lang="en-US" dirty="0">
                <a:solidFill>
                  <a:srgbClr val="E87722"/>
                </a:solidFill>
              </a:rPr>
              <a:t>Web-archiving</a:t>
            </a:r>
          </a:p>
          <a:p>
            <a:pPr marL="285750" indent="-285750">
              <a:buFont typeface="Arial" panose="020B0604020202020204" pitchFamily="34" charset="0"/>
              <a:buChar char="•"/>
            </a:pPr>
            <a:r>
              <a:rPr lang="en-US" dirty="0">
                <a:solidFill>
                  <a:srgbClr val="E87722"/>
                </a:solidFill>
              </a:rPr>
              <a:t>Bibliometrics</a:t>
            </a:r>
          </a:p>
        </p:txBody>
      </p:sp>
      <p:sp>
        <p:nvSpPr>
          <p:cNvPr id="26" name="Oval 25">
            <a:extLst>
              <a:ext uri="{FF2B5EF4-FFF2-40B4-BE49-F238E27FC236}">
                <a16:creationId xmlns:a16="http://schemas.microsoft.com/office/drawing/2014/main" id="{F11DDDAB-2F1C-42D9-8DF9-F2A367E3269B}"/>
              </a:ext>
            </a:extLst>
          </p:cNvPr>
          <p:cNvSpPr/>
          <p:nvPr/>
        </p:nvSpPr>
        <p:spPr>
          <a:xfrm>
            <a:off x="1" y="3112947"/>
            <a:ext cx="9925877" cy="1754221"/>
          </a:xfrm>
          <a:prstGeom prst="ellipse">
            <a:avLst/>
          </a:prstGeom>
          <a:noFill/>
          <a:ln w="38100">
            <a:solidFill>
              <a:srgbClr val="8A1B6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AA25280-B98A-4B37-9CFD-AB0D140A7D24}"/>
              </a:ext>
            </a:extLst>
          </p:cNvPr>
          <p:cNvSpPr txBox="1"/>
          <p:nvPr/>
        </p:nvSpPr>
        <p:spPr>
          <a:xfrm>
            <a:off x="497783" y="3629715"/>
            <a:ext cx="2351432" cy="830997"/>
          </a:xfrm>
          <a:prstGeom prst="rect">
            <a:avLst/>
          </a:prstGeom>
          <a:noFill/>
        </p:spPr>
        <p:txBody>
          <a:bodyPr wrap="square" rtlCol="0">
            <a:spAutoFit/>
          </a:bodyPr>
          <a:lstStyle/>
          <a:p>
            <a:r>
              <a:rPr lang="en-US" sz="2400" b="1" dirty="0"/>
              <a:t>Inside-out Collection</a:t>
            </a:r>
          </a:p>
        </p:txBody>
      </p:sp>
      <p:cxnSp>
        <p:nvCxnSpPr>
          <p:cNvPr id="3" name="Straight Arrow Connector 2">
            <a:extLst>
              <a:ext uri="{FF2B5EF4-FFF2-40B4-BE49-F238E27FC236}">
                <a16:creationId xmlns:a16="http://schemas.microsoft.com/office/drawing/2014/main" id="{92B4BAAF-C226-4399-806F-C3A11E6A1007}"/>
              </a:ext>
            </a:extLst>
          </p:cNvPr>
          <p:cNvCxnSpPr>
            <a:cxnSpLocks/>
          </p:cNvCxnSpPr>
          <p:nvPr/>
        </p:nvCxnSpPr>
        <p:spPr>
          <a:xfrm flipV="1">
            <a:off x="7553739" y="2565304"/>
            <a:ext cx="0" cy="635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98F7E7E-7EBD-42A7-B8AF-0F755E3A53A8}"/>
              </a:ext>
            </a:extLst>
          </p:cNvPr>
          <p:cNvCxnSpPr>
            <a:endCxn id="14" idx="2"/>
          </p:cNvCxnSpPr>
          <p:nvPr/>
        </p:nvCxnSpPr>
        <p:spPr>
          <a:xfrm flipV="1">
            <a:off x="7566991" y="2565303"/>
            <a:ext cx="3140768" cy="6353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175F851-AA1A-4A49-AF5C-5E526B8F2661}"/>
              </a:ext>
            </a:extLst>
          </p:cNvPr>
          <p:cNvCxnSpPr>
            <a:cxnSpLocks/>
            <a:stCxn id="14" idx="2"/>
          </p:cNvCxnSpPr>
          <p:nvPr/>
        </p:nvCxnSpPr>
        <p:spPr>
          <a:xfrm>
            <a:off x="10707759" y="2565303"/>
            <a:ext cx="0" cy="635313"/>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0A71A9B-A9B4-4212-8FC3-874156E6A78A}"/>
              </a:ext>
            </a:extLst>
          </p:cNvPr>
          <p:cNvSpPr txBox="1"/>
          <p:nvPr/>
        </p:nvSpPr>
        <p:spPr>
          <a:xfrm>
            <a:off x="0" y="4899004"/>
            <a:ext cx="3445565"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solidFill>
              </a:rPr>
              <a:t>Advocacy and policies</a:t>
            </a:r>
          </a:p>
        </p:txBody>
      </p:sp>
    </p:spTree>
    <p:extLst>
      <p:ext uri="{BB962C8B-B14F-4D97-AF65-F5344CB8AC3E}">
        <p14:creationId xmlns:p14="http://schemas.microsoft.com/office/powerpoint/2010/main" val="970801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9057795-5F6B-4D5C-B8D0-49D915D2239D}"/>
              </a:ext>
            </a:extLst>
          </p:cNvPr>
          <p:cNvCxnSpPr/>
          <p:nvPr/>
        </p:nvCxnSpPr>
        <p:spPr>
          <a:xfrm>
            <a:off x="0" y="1444487"/>
            <a:ext cx="121920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77C2064-9C44-4F18-B0D1-FAED34765DB4}"/>
              </a:ext>
            </a:extLst>
          </p:cNvPr>
          <p:cNvCxnSpPr/>
          <p:nvPr/>
        </p:nvCxnSpPr>
        <p:spPr>
          <a:xfrm>
            <a:off x="0" y="3081110"/>
            <a:ext cx="12192000"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26CC91A-B12C-4644-95DA-0EDBE58339F9}"/>
              </a:ext>
            </a:extLst>
          </p:cNvPr>
          <p:cNvSpPr txBox="1"/>
          <p:nvPr/>
        </p:nvSpPr>
        <p:spPr>
          <a:xfrm>
            <a:off x="3261688" y="2428855"/>
            <a:ext cx="2729948" cy="400110"/>
          </a:xfrm>
          <a:prstGeom prst="rect">
            <a:avLst/>
          </a:prstGeom>
          <a:noFill/>
        </p:spPr>
        <p:txBody>
          <a:bodyPr wrap="square" rtlCol="0">
            <a:spAutoFit/>
          </a:bodyPr>
          <a:lstStyle/>
          <a:p>
            <a:r>
              <a:rPr lang="en-US" sz="2000" dirty="0"/>
              <a:t>Borrowed Collection</a:t>
            </a:r>
          </a:p>
        </p:txBody>
      </p:sp>
      <p:sp>
        <p:nvSpPr>
          <p:cNvPr id="10" name="TextBox 9">
            <a:extLst>
              <a:ext uri="{FF2B5EF4-FFF2-40B4-BE49-F238E27FC236}">
                <a16:creationId xmlns:a16="http://schemas.microsoft.com/office/drawing/2014/main" id="{B6F412DA-392D-45F8-A065-4E7F36BFD607}"/>
              </a:ext>
            </a:extLst>
          </p:cNvPr>
          <p:cNvSpPr txBox="1"/>
          <p:nvPr/>
        </p:nvSpPr>
        <p:spPr>
          <a:xfrm>
            <a:off x="2905207" y="1638817"/>
            <a:ext cx="3359429" cy="400110"/>
          </a:xfrm>
          <a:prstGeom prst="rect">
            <a:avLst/>
          </a:prstGeom>
          <a:noFill/>
        </p:spPr>
        <p:txBody>
          <a:bodyPr wrap="square" rtlCol="0">
            <a:spAutoFit/>
          </a:bodyPr>
          <a:lstStyle/>
          <a:p>
            <a:r>
              <a:rPr lang="en-US" sz="2000" dirty="0"/>
              <a:t>Open Digitized Collections</a:t>
            </a:r>
          </a:p>
        </p:txBody>
      </p:sp>
      <p:sp>
        <p:nvSpPr>
          <p:cNvPr id="11" name="TextBox 10">
            <a:extLst>
              <a:ext uri="{FF2B5EF4-FFF2-40B4-BE49-F238E27FC236}">
                <a16:creationId xmlns:a16="http://schemas.microsoft.com/office/drawing/2014/main" id="{51BC3B99-EEAC-43A1-B39E-A0C5C0035494}"/>
              </a:ext>
            </a:extLst>
          </p:cNvPr>
          <p:cNvSpPr txBox="1"/>
          <p:nvPr/>
        </p:nvSpPr>
        <p:spPr>
          <a:xfrm>
            <a:off x="219490" y="2413076"/>
            <a:ext cx="2729948" cy="400110"/>
          </a:xfrm>
          <a:prstGeom prst="rect">
            <a:avLst/>
          </a:prstGeom>
          <a:noFill/>
        </p:spPr>
        <p:txBody>
          <a:bodyPr wrap="square" rtlCol="0">
            <a:spAutoFit/>
          </a:bodyPr>
          <a:lstStyle/>
          <a:p>
            <a:r>
              <a:rPr lang="en-US" sz="2000" dirty="0"/>
              <a:t>Shared Collections</a:t>
            </a:r>
          </a:p>
        </p:txBody>
      </p:sp>
      <p:sp>
        <p:nvSpPr>
          <p:cNvPr id="12" name="TextBox 11">
            <a:extLst>
              <a:ext uri="{FF2B5EF4-FFF2-40B4-BE49-F238E27FC236}">
                <a16:creationId xmlns:a16="http://schemas.microsoft.com/office/drawing/2014/main" id="{752B034A-D20C-4F1C-BE64-048EB91A202A}"/>
              </a:ext>
            </a:extLst>
          </p:cNvPr>
          <p:cNvSpPr txBox="1"/>
          <p:nvPr/>
        </p:nvSpPr>
        <p:spPr>
          <a:xfrm>
            <a:off x="119267" y="1734306"/>
            <a:ext cx="2729948" cy="461665"/>
          </a:xfrm>
          <a:prstGeom prst="rect">
            <a:avLst/>
          </a:prstGeom>
          <a:noFill/>
        </p:spPr>
        <p:txBody>
          <a:bodyPr wrap="square" rtlCol="0">
            <a:spAutoFit/>
          </a:bodyPr>
          <a:lstStyle/>
          <a:p>
            <a:r>
              <a:rPr lang="en-US" sz="2400" dirty="0"/>
              <a:t>OPEN WEB</a:t>
            </a:r>
          </a:p>
        </p:txBody>
      </p:sp>
      <p:sp>
        <p:nvSpPr>
          <p:cNvPr id="13" name="TextBox 12">
            <a:extLst>
              <a:ext uri="{FF2B5EF4-FFF2-40B4-BE49-F238E27FC236}">
                <a16:creationId xmlns:a16="http://schemas.microsoft.com/office/drawing/2014/main" id="{6334B15D-3FD4-40BF-9C56-33F59ED4909E}"/>
              </a:ext>
            </a:extLst>
          </p:cNvPr>
          <p:cNvSpPr txBox="1"/>
          <p:nvPr/>
        </p:nvSpPr>
        <p:spPr>
          <a:xfrm>
            <a:off x="6486939" y="1734306"/>
            <a:ext cx="2729948" cy="830997"/>
          </a:xfrm>
          <a:prstGeom prst="rect">
            <a:avLst/>
          </a:prstGeom>
          <a:noFill/>
        </p:spPr>
        <p:txBody>
          <a:bodyPr wrap="square" rtlCol="0">
            <a:spAutoFit/>
          </a:bodyPr>
          <a:lstStyle/>
          <a:p>
            <a:r>
              <a:rPr lang="en-US" sz="2400" dirty="0"/>
              <a:t>OPEN ACCESS Scholarly Record</a:t>
            </a:r>
          </a:p>
        </p:txBody>
      </p:sp>
      <p:sp>
        <p:nvSpPr>
          <p:cNvPr id="14" name="TextBox 13">
            <a:extLst>
              <a:ext uri="{FF2B5EF4-FFF2-40B4-BE49-F238E27FC236}">
                <a16:creationId xmlns:a16="http://schemas.microsoft.com/office/drawing/2014/main" id="{D4DB1B85-F3E2-41DB-B2B1-48036BC86722}"/>
              </a:ext>
            </a:extLst>
          </p:cNvPr>
          <p:cNvSpPr txBox="1"/>
          <p:nvPr/>
        </p:nvSpPr>
        <p:spPr>
          <a:xfrm>
            <a:off x="9342785" y="1734306"/>
            <a:ext cx="2729948" cy="830997"/>
          </a:xfrm>
          <a:prstGeom prst="rect">
            <a:avLst/>
          </a:prstGeom>
          <a:noFill/>
        </p:spPr>
        <p:txBody>
          <a:bodyPr wrap="square" rtlCol="0">
            <a:spAutoFit/>
          </a:bodyPr>
          <a:lstStyle/>
          <a:p>
            <a:pPr algn="ctr"/>
            <a:r>
              <a:rPr lang="en-US" sz="2400" dirty="0"/>
              <a:t>CLOSED </a:t>
            </a:r>
          </a:p>
          <a:p>
            <a:pPr algn="ctr"/>
            <a:r>
              <a:rPr lang="en-US" sz="2400" dirty="0"/>
              <a:t>Scholarly Record</a:t>
            </a:r>
          </a:p>
        </p:txBody>
      </p:sp>
      <p:sp>
        <p:nvSpPr>
          <p:cNvPr id="16" name="Oval 15">
            <a:extLst>
              <a:ext uri="{FF2B5EF4-FFF2-40B4-BE49-F238E27FC236}">
                <a16:creationId xmlns:a16="http://schemas.microsoft.com/office/drawing/2014/main" id="{68739EAB-9A4D-416C-BCA1-1931107044A5}"/>
              </a:ext>
            </a:extLst>
          </p:cNvPr>
          <p:cNvSpPr/>
          <p:nvPr/>
        </p:nvSpPr>
        <p:spPr>
          <a:xfrm>
            <a:off x="2981406" y="3187983"/>
            <a:ext cx="2955233" cy="1517101"/>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Local</a:t>
            </a:r>
          </a:p>
          <a:p>
            <a:pPr algn="ctr"/>
            <a:r>
              <a:rPr lang="en-US" sz="2400" dirty="0">
                <a:solidFill>
                  <a:schemeClr val="tx1"/>
                </a:solidFill>
              </a:rPr>
              <a:t>Print/Special Collections</a:t>
            </a:r>
          </a:p>
        </p:txBody>
      </p:sp>
      <p:sp>
        <p:nvSpPr>
          <p:cNvPr id="17" name="Oval 16">
            <a:extLst>
              <a:ext uri="{FF2B5EF4-FFF2-40B4-BE49-F238E27FC236}">
                <a16:creationId xmlns:a16="http://schemas.microsoft.com/office/drawing/2014/main" id="{792D5F79-7DF4-4914-846B-A4EEF0705289}"/>
              </a:ext>
            </a:extLst>
          </p:cNvPr>
          <p:cNvSpPr/>
          <p:nvPr/>
        </p:nvSpPr>
        <p:spPr>
          <a:xfrm>
            <a:off x="9197013" y="3194098"/>
            <a:ext cx="2955233" cy="1523620"/>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Licensed Collection</a:t>
            </a:r>
          </a:p>
        </p:txBody>
      </p:sp>
      <p:sp>
        <p:nvSpPr>
          <p:cNvPr id="18" name="Oval 17">
            <a:extLst>
              <a:ext uri="{FF2B5EF4-FFF2-40B4-BE49-F238E27FC236}">
                <a16:creationId xmlns:a16="http://schemas.microsoft.com/office/drawing/2014/main" id="{5F37BAF2-366A-453C-9F51-6E5E635D24B1}"/>
              </a:ext>
            </a:extLst>
          </p:cNvPr>
          <p:cNvSpPr/>
          <p:nvPr/>
        </p:nvSpPr>
        <p:spPr>
          <a:xfrm>
            <a:off x="6096000" y="3200616"/>
            <a:ext cx="2955233" cy="1517108"/>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Local</a:t>
            </a:r>
          </a:p>
          <a:p>
            <a:pPr algn="ctr"/>
            <a:r>
              <a:rPr lang="en-US" sz="2400" dirty="0">
                <a:solidFill>
                  <a:schemeClr val="tx1"/>
                </a:solidFill>
              </a:rPr>
              <a:t>Scholarly record</a:t>
            </a:r>
          </a:p>
        </p:txBody>
      </p:sp>
      <p:sp>
        <p:nvSpPr>
          <p:cNvPr id="19" name="Oval 18">
            <a:extLst>
              <a:ext uri="{FF2B5EF4-FFF2-40B4-BE49-F238E27FC236}">
                <a16:creationId xmlns:a16="http://schemas.microsoft.com/office/drawing/2014/main" id="{FA88031E-5DB4-4C28-ABF8-154647082366}"/>
              </a:ext>
            </a:extLst>
          </p:cNvPr>
          <p:cNvSpPr/>
          <p:nvPr/>
        </p:nvSpPr>
        <p:spPr>
          <a:xfrm>
            <a:off x="82990" y="2300069"/>
            <a:ext cx="2729948" cy="664340"/>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A2DEF1F-E0F0-48B0-85E6-56E3C03C2BAA}"/>
              </a:ext>
            </a:extLst>
          </p:cNvPr>
          <p:cNvSpPr/>
          <p:nvPr/>
        </p:nvSpPr>
        <p:spPr>
          <a:xfrm>
            <a:off x="3060589" y="2336345"/>
            <a:ext cx="2729948" cy="664340"/>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723F4C2-44B5-41E5-883E-043FAEC68624}"/>
              </a:ext>
            </a:extLst>
          </p:cNvPr>
          <p:cNvSpPr/>
          <p:nvPr/>
        </p:nvSpPr>
        <p:spPr>
          <a:xfrm>
            <a:off x="2779309" y="1523466"/>
            <a:ext cx="3359429" cy="664340"/>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4F0B4B3-D311-402D-B488-9D8876E38E81}"/>
              </a:ext>
            </a:extLst>
          </p:cNvPr>
          <p:cNvSpPr txBox="1"/>
          <p:nvPr/>
        </p:nvSpPr>
        <p:spPr>
          <a:xfrm>
            <a:off x="3041374" y="4840637"/>
            <a:ext cx="3445565"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E87722"/>
                </a:solidFill>
              </a:rPr>
              <a:t>Digitization</a:t>
            </a:r>
          </a:p>
          <a:p>
            <a:pPr marL="285750" indent="-285750">
              <a:buFont typeface="Arial" panose="020B0604020202020204" pitchFamily="34" charset="0"/>
              <a:buChar char="•"/>
            </a:pPr>
            <a:r>
              <a:rPr lang="en-US" dirty="0">
                <a:solidFill>
                  <a:srgbClr val="E87722"/>
                </a:solidFill>
              </a:rPr>
              <a:t>Digital Collections Library</a:t>
            </a:r>
          </a:p>
          <a:p>
            <a:pPr marL="285750" indent="-285750">
              <a:buFont typeface="Arial" panose="020B0604020202020204" pitchFamily="34" charset="0"/>
              <a:buChar char="•"/>
            </a:pPr>
            <a:r>
              <a:rPr lang="en-US" dirty="0">
                <a:solidFill>
                  <a:srgbClr val="E87722"/>
                </a:solidFill>
              </a:rPr>
              <a:t>Deep interactions with open content</a:t>
            </a:r>
          </a:p>
        </p:txBody>
      </p:sp>
      <p:sp>
        <p:nvSpPr>
          <p:cNvPr id="24" name="TextBox 23">
            <a:extLst>
              <a:ext uri="{FF2B5EF4-FFF2-40B4-BE49-F238E27FC236}">
                <a16:creationId xmlns:a16="http://schemas.microsoft.com/office/drawing/2014/main" id="{39BB4B56-7E84-4BBF-A9DD-38D2D856F1C2}"/>
              </a:ext>
            </a:extLst>
          </p:cNvPr>
          <p:cNvSpPr txBox="1"/>
          <p:nvPr/>
        </p:nvSpPr>
        <p:spPr>
          <a:xfrm>
            <a:off x="6619460" y="4837223"/>
            <a:ext cx="3445565"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E87722"/>
                </a:solidFill>
              </a:rPr>
              <a:t>Publishing</a:t>
            </a:r>
          </a:p>
          <a:p>
            <a:pPr marL="285750" indent="-285750">
              <a:buFont typeface="Arial" panose="020B0604020202020204" pitchFamily="34" charset="0"/>
              <a:buChar char="•"/>
            </a:pPr>
            <a:r>
              <a:rPr lang="en-US" dirty="0">
                <a:solidFill>
                  <a:srgbClr val="E87722"/>
                </a:solidFill>
              </a:rPr>
              <a:t>Supporting authors</a:t>
            </a:r>
          </a:p>
          <a:p>
            <a:pPr marL="285750" indent="-285750">
              <a:buFont typeface="Arial" panose="020B0604020202020204" pitchFamily="34" charset="0"/>
              <a:buChar char="•"/>
            </a:pPr>
            <a:r>
              <a:rPr lang="en-US" dirty="0">
                <a:solidFill>
                  <a:srgbClr val="E87722"/>
                </a:solidFill>
              </a:rPr>
              <a:t>Research Data Management</a:t>
            </a:r>
          </a:p>
          <a:p>
            <a:pPr marL="285750" indent="-285750">
              <a:buFont typeface="Arial" panose="020B0604020202020204" pitchFamily="34" charset="0"/>
              <a:buChar char="•"/>
            </a:pPr>
            <a:r>
              <a:rPr lang="en-US" dirty="0">
                <a:solidFill>
                  <a:srgbClr val="E87722"/>
                </a:solidFill>
              </a:rPr>
              <a:t>Institutional Repositories</a:t>
            </a:r>
          </a:p>
          <a:p>
            <a:pPr marL="285750" indent="-285750">
              <a:buFont typeface="Arial" panose="020B0604020202020204" pitchFamily="34" charset="0"/>
              <a:buChar char="•"/>
            </a:pPr>
            <a:r>
              <a:rPr lang="en-US" dirty="0">
                <a:solidFill>
                  <a:srgbClr val="E87722"/>
                </a:solidFill>
              </a:rPr>
              <a:t>Web-archiving</a:t>
            </a:r>
          </a:p>
          <a:p>
            <a:pPr marL="285750" indent="-285750">
              <a:buFont typeface="Arial" panose="020B0604020202020204" pitchFamily="34" charset="0"/>
              <a:buChar char="•"/>
            </a:pPr>
            <a:r>
              <a:rPr lang="en-US" dirty="0">
                <a:solidFill>
                  <a:srgbClr val="E87722"/>
                </a:solidFill>
              </a:rPr>
              <a:t>Bibliometrics</a:t>
            </a:r>
          </a:p>
        </p:txBody>
      </p:sp>
      <p:sp>
        <p:nvSpPr>
          <p:cNvPr id="26" name="Oval 25">
            <a:extLst>
              <a:ext uri="{FF2B5EF4-FFF2-40B4-BE49-F238E27FC236}">
                <a16:creationId xmlns:a16="http://schemas.microsoft.com/office/drawing/2014/main" id="{F11DDDAB-2F1C-42D9-8DF9-F2A367E3269B}"/>
              </a:ext>
            </a:extLst>
          </p:cNvPr>
          <p:cNvSpPr/>
          <p:nvPr/>
        </p:nvSpPr>
        <p:spPr>
          <a:xfrm>
            <a:off x="1" y="3112947"/>
            <a:ext cx="9925877" cy="1754221"/>
          </a:xfrm>
          <a:prstGeom prst="ellipse">
            <a:avLst/>
          </a:prstGeom>
          <a:noFill/>
          <a:ln w="38100">
            <a:solidFill>
              <a:srgbClr val="8A1B6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AA25280-B98A-4B37-9CFD-AB0D140A7D24}"/>
              </a:ext>
            </a:extLst>
          </p:cNvPr>
          <p:cNvSpPr txBox="1"/>
          <p:nvPr/>
        </p:nvSpPr>
        <p:spPr>
          <a:xfrm>
            <a:off x="497783" y="3629715"/>
            <a:ext cx="2351432" cy="830997"/>
          </a:xfrm>
          <a:prstGeom prst="rect">
            <a:avLst/>
          </a:prstGeom>
          <a:noFill/>
        </p:spPr>
        <p:txBody>
          <a:bodyPr wrap="square" rtlCol="0">
            <a:spAutoFit/>
          </a:bodyPr>
          <a:lstStyle/>
          <a:p>
            <a:r>
              <a:rPr lang="en-US" sz="2400" b="1" dirty="0"/>
              <a:t>Inside-out Collection</a:t>
            </a:r>
          </a:p>
        </p:txBody>
      </p:sp>
      <p:cxnSp>
        <p:nvCxnSpPr>
          <p:cNvPr id="3" name="Straight Arrow Connector 2">
            <a:extLst>
              <a:ext uri="{FF2B5EF4-FFF2-40B4-BE49-F238E27FC236}">
                <a16:creationId xmlns:a16="http://schemas.microsoft.com/office/drawing/2014/main" id="{523BA835-8A9E-47E2-8864-97BF8AA0724B}"/>
              </a:ext>
            </a:extLst>
          </p:cNvPr>
          <p:cNvCxnSpPr>
            <a:cxnSpLocks/>
            <a:stCxn id="18" idx="0"/>
          </p:cNvCxnSpPr>
          <p:nvPr/>
        </p:nvCxnSpPr>
        <p:spPr>
          <a:xfrm flipH="1" flipV="1">
            <a:off x="7553409" y="2565303"/>
            <a:ext cx="20208" cy="6353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47B0C94E-B827-48F3-ABF2-D538A8E5D20A}"/>
              </a:ext>
            </a:extLst>
          </p:cNvPr>
          <p:cNvCxnSpPr>
            <a:endCxn id="14" idx="2"/>
          </p:cNvCxnSpPr>
          <p:nvPr/>
        </p:nvCxnSpPr>
        <p:spPr>
          <a:xfrm flipV="1">
            <a:off x="7580243" y="2565303"/>
            <a:ext cx="3127516" cy="6353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268FAFB-53AC-4585-B455-7556F6C8EF13}"/>
              </a:ext>
            </a:extLst>
          </p:cNvPr>
          <p:cNvCxnSpPr>
            <a:cxnSpLocks/>
            <a:stCxn id="14" idx="2"/>
          </p:cNvCxnSpPr>
          <p:nvPr/>
        </p:nvCxnSpPr>
        <p:spPr>
          <a:xfrm>
            <a:off x="10707759" y="2565303"/>
            <a:ext cx="0" cy="635313"/>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2058293-535A-48FF-A8DA-A234AF5390E2}"/>
              </a:ext>
            </a:extLst>
          </p:cNvPr>
          <p:cNvCxnSpPr>
            <a:stCxn id="16" idx="0"/>
            <a:endCxn id="21" idx="4"/>
          </p:cNvCxnSpPr>
          <p:nvPr/>
        </p:nvCxnSpPr>
        <p:spPr>
          <a:xfrm flipV="1">
            <a:off x="4459023" y="2187806"/>
            <a:ext cx="1" cy="10001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8B3DB7B-5FA3-45D6-9F32-F43144ABA548}"/>
              </a:ext>
            </a:extLst>
          </p:cNvPr>
          <p:cNvSpPr txBox="1"/>
          <p:nvPr/>
        </p:nvSpPr>
        <p:spPr>
          <a:xfrm>
            <a:off x="0" y="4899004"/>
            <a:ext cx="3445565"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solidFill>
              </a:rPr>
              <a:t>Advocacy and policies</a:t>
            </a:r>
          </a:p>
        </p:txBody>
      </p:sp>
    </p:spTree>
    <p:extLst>
      <p:ext uri="{BB962C8B-B14F-4D97-AF65-F5344CB8AC3E}">
        <p14:creationId xmlns:p14="http://schemas.microsoft.com/office/powerpoint/2010/main" val="2241794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9057795-5F6B-4D5C-B8D0-49D915D2239D}"/>
              </a:ext>
            </a:extLst>
          </p:cNvPr>
          <p:cNvCxnSpPr/>
          <p:nvPr/>
        </p:nvCxnSpPr>
        <p:spPr>
          <a:xfrm>
            <a:off x="0" y="1444487"/>
            <a:ext cx="121920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77C2064-9C44-4F18-B0D1-FAED34765DB4}"/>
              </a:ext>
            </a:extLst>
          </p:cNvPr>
          <p:cNvCxnSpPr/>
          <p:nvPr/>
        </p:nvCxnSpPr>
        <p:spPr>
          <a:xfrm>
            <a:off x="0" y="3081110"/>
            <a:ext cx="12192000"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7478F2DB-6E8D-4214-945B-77573DC7A16A}"/>
              </a:ext>
            </a:extLst>
          </p:cNvPr>
          <p:cNvSpPr/>
          <p:nvPr/>
        </p:nvSpPr>
        <p:spPr>
          <a:xfrm>
            <a:off x="3661243" y="129214"/>
            <a:ext cx="4532243" cy="1113173"/>
          </a:xfrm>
          <a:prstGeom prst="ellipse">
            <a:avLst/>
          </a:prstGeom>
          <a:noFill/>
          <a:ln w="317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80B3F0-77CB-481C-A1BD-CC59E6F4696D}"/>
              </a:ext>
            </a:extLst>
          </p:cNvPr>
          <p:cNvSpPr txBox="1"/>
          <p:nvPr/>
        </p:nvSpPr>
        <p:spPr>
          <a:xfrm flipH="1">
            <a:off x="4425563" y="454967"/>
            <a:ext cx="3426350" cy="461665"/>
          </a:xfrm>
          <a:prstGeom prst="rect">
            <a:avLst/>
          </a:prstGeom>
          <a:noFill/>
        </p:spPr>
        <p:txBody>
          <a:bodyPr wrap="square" rtlCol="0">
            <a:spAutoFit/>
          </a:bodyPr>
          <a:lstStyle/>
          <a:p>
            <a:r>
              <a:rPr lang="en-US" sz="2400" b="1" dirty="0"/>
              <a:t>Facilitated Collection</a:t>
            </a:r>
          </a:p>
        </p:txBody>
      </p:sp>
      <p:sp>
        <p:nvSpPr>
          <p:cNvPr id="9" name="TextBox 8">
            <a:extLst>
              <a:ext uri="{FF2B5EF4-FFF2-40B4-BE49-F238E27FC236}">
                <a16:creationId xmlns:a16="http://schemas.microsoft.com/office/drawing/2014/main" id="{126CC91A-B12C-4644-95DA-0EDBE58339F9}"/>
              </a:ext>
            </a:extLst>
          </p:cNvPr>
          <p:cNvSpPr txBox="1"/>
          <p:nvPr/>
        </p:nvSpPr>
        <p:spPr>
          <a:xfrm>
            <a:off x="3261688" y="2428855"/>
            <a:ext cx="2729948" cy="400110"/>
          </a:xfrm>
          <a:prstGeom prst="rect">
            <a:avLst/>
          </a:prstGeom>
          <a:noFill/>
        </p:spPr>
        <p:txBody>
          <a:bodyPr wrap="square" rtlCol="0">
            <a:spAutoFit/>
          </a:bodyPr>
          <a:lstStyle/>
          <a:p>
            <a:r>
              <a:rPr lang="en-US" sz="2000" dirty="0"/>
              <a:t>Borrowed Collection</a:t>
            </a:r>
          </a:p>
        </p:txBody>
      </p:sp>
      <p:sp>
        <p:nvSpPr>
          <p:cNvPr id="10" name="TextBox 9">
            <a:extLst>
              <a:ext uri="{FF2B5EF4-FFF2-40B4-BE49-F238E27FC236}">
                <a16:creationId xmlns:a16="http://schemas.microsoft.com/office/drawing/2014/main" id="{B6F412DA-392D-45F8-A065-4E7F36BFD607}"/>
              </a:ext>
            </a:extLst>
          </p:cNvPr>
          <p:cNvSpPr txBox="1"/>
          <p:nvPr/>
        </p:nvSpPr>
        <p:spPr>
          <a:xfrm>
            <a:off x="2905207" y="1638817"/>
            <a:ext cx="3359429" cy="400110"/>
          </a:xfrm>
          <a:prstGeom prst="rect">
            <a:avLst/>
          </a:prstGeom>
          <a:noFill/>
        </p:spPr>
        <p:txBody>
          <a:bodyPr wrap="square" rtlCol="0">
            <a:spAutoFit/>
          </a:bodyPr>
          <a:lstStyle/>
          <a:p>
            <a:r>
              <a:rPr lang="en-US" sz="2000" dirty="0"/>
              <a:t>Open Digitized Collections</a:t>
            </a:r>
          </a:p>
        </p:txBody>
      </p:sp>
      <p:sp>
        <p:nvSpPr>
          <p:cNvPr id="11" name="TextBox 10">
            <a:extLst>
              <a:ext uri="{FF2B5EF4-FFF2-40B4-BE49-F238E27FC236}">
                <a16:creationId xmlns:a16="http://schemas.microsoft.com/office/drawing/2014/main" id="{51BC3B99-EEAC-43A1-B39E-A0C5C0035494}"/>
              </a:ext>
            </a:extLst>
          </p:cNvPr>
          <p:cNvSpPr txBox="1"/>
          <p:nvPr/>
        </p:nvSpPr>
        <p:spPr>
          <a:xfrm>
            <a:off x="219490" y="2413076"/>
            <a:ext cx="2729948" cy="400110"/>
          </a:xfrm>
          <a:prstGeom prst="rect">
            <a:avLst/>
          </a:prstGeom>
          <a:noFill/>
        </p:spPr>
        <p:txBody>
          <a:bodyPr wrap="square" rtlCol="0">
            <a:spAutoFit/>
          </a:bodyPr>
          <a:lstStyle/>
          <a:p>
            <a:r>
              <a:rPr lang="en-US" sz="2000" dirty="0"/>
              <a:t>Shared Collections</a:t>
            </a:r>
          </a:p>
        </p:txBody>
      </p:sp>
      <p:sp>
        <p:nvSpPr>
          <p:cNvPr id="12" name="TextBox 11">
            <a:extLst>
              <a:ext uri="{FF2B5EF4-FFF2-40B4-BE49-F238E27FC236}">
                <a16:creationId xmlns:a16="http://schemas.microsoft.com/office/drawing/2014/main" id="{752B034A-D20C-4F1C-BE64-048EB91A202A}"/>
              </a:ext>
            </a:extLst>
          </p:cNvPr>
          <p:cNvSpPr txBox="1"/>
          <p:nvPr/>
        </p:nvSpPr>
        <p:spPr>
          <a:xfrm>
            <a:off x="119267" y="1734306"/>
            <a:ext cx="2729948" cy="461665"/>
          </a:xfrm>
          <a:prstGeom prst="rect">
            <a:avLst/>
          </a:prstGeom>
          <a:noFill/>
        </p:spPr>
        <p:txBody>
          <a:bodyPr wrap="square" rtlCol="0">
            <a:spAutoFit/>
          </a:bodyPr>
          <a:lstStyle/>
          <a:p>
            <a:r>
              <a:rPr lang="en-US" sz="2400" dirty="0"/>
              <a:t>OPEN WEB</a:t>
            </a:r>
          </a:p>
        </p:txBody>
      </p:sp>
      <p:sp>
        <p:nvSpPr>
          <p:cNvPr id="13" name="TextBox 12">
            <a:extLst>
              <a:ext uri="{FF2B5EF4-FFF2-40B4-BE49-F238E27FC236}">
                <a16:creationId xmlns:a16="http://schemas.microsoft.com/office/drawing/2014/main" id="{6334B15D-3FD4-40BF-9C56-33F59ED4909E}"/>
              </a:ext>
            </a:extLst>
          </p:cNvPr>
          <p:cNvSpPr txBox="1"/>
          <p:nvPr/>
        </p:nvSpPr>
        <p:spPr>
          <a:xfrm>
            <a:off x="6486939" y="1734306"/>
            <a:ext cx="2729948" cy="830997"/>
          </a:xfrm>
          <a:prstGeom prst="rect">
            <a:avLst/>
          </a:prstGeom>
          <a:noFill/>
        </p:spPr>
        <p:txBody>
          <a:bodyPr wrap="square" rtlCol="0">
            <a:spAutoFit/>
          </a:bodyPr>
          <a:lstStyle/>
          <a:p>
            <a:r>
              <a:rPr lang="en-US" sz="2400" dirty="0"/>
              <a:t>OPEN ACCESS Scholarly Record</a:t>
            </a:r>
          </a:p>
        </p:txBody>
      </p:sp>
      <p:sp>
        <p:nvSpPr>
          <p:cNvPr id="14" name="TextBox 13">
            <a:extLst>
              <a:ext uri="{FF2B5EF4-FFF2-40B4-BE49-F238E27FC236}">
                <a16:creationId xmlns:a16="http://schemas.microsoft.com/office/drawing/2014/main" id="{D4DB1B85-F3E2-41DB-B2B1-48036BC86722}"/>
              </a:ext>
            </a:extLst>
          </p:cNvPr>
          <p:cNvSpPr txBox="1"/>
          <p:nvPr/>
        </p:nvSpPr>
        <p:spPr>
          <a:xfrm>
            <a:off x="9342785" y="1734306"/>
            <a:ext cx="2729948" cy="830997"/>
          </a:xfrm>
          <a:prstGeom prst="rect">
            <a:avLst/>
          </a:prstGeom>
          <a:noFill/>
        </p:spPr>
        <p:txBody>
          <a:bodyPr wrap="square" rtlCol="0">
            <a:spAutoFit/>
          </a:bodyPr>
          <a:lstStyle/>
          <a:p>
            <a:pPr algn="ctr"/>
            <a:r>
              <a:rPr lang="en-US" sz="2400" dirty="0"/>
              <a:t>CLOSED </a:t>
            </a:r>
          </a:p>
          <a:p>
            <a:pPr algn="ctr"/>
            <a:r>
              <a:rPr lang="en-US" sz="2400" dirty="0"/>
              <a:t>Scholarly Record</a:t>
            </a:r>
          </a:p>
        </p:txBody>
      </p:sp>
      <p:sp>
        <p:nvSpPr>
          <p:cNvPr id="16" name="Oval 15">
            <a:extLst>
              <a:ext uri="{FF2B5EF4-FFF2-40B4-BE49-F238E27FC236}">
                <a16:creationId xmlns:a16="http://schemas.microsoft.com/office/drawing/2014/main" id="{68739EAB-9A4D-416C-BCA1-1931107044A5}"/>
              </a:ext>
            </a:extLst>
          </p:cNvPr>
          <p:cNvSpPr/>
          <p:nvPr/>
        </p:nvSpPr>
        <p:spPr>
          <a:xfrm>
            <a:off x="2981406" y="3187983"/>
            <a:ext cx="2955233" cy="1517101"/>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Local</a:t>
            </a:r>
          </a:p>
          <a:p>
            <a:pPr algn="ctr"/>
            <a:r>
              <a:rPr lang="en-US" sz="2400" dirty="0">
                <a:solidFill>
                  <a:schemeClr val="tx1"/>
                </a:solidFill>
              </a:rPr>
              <a:t>Print/Special Collections</a:t>
            </a:r>
          </a:p>
        </p:txBody>
      </p:sp>
      <p:sp>
        <p:nvSpPr>
          <p:cNvPr id="17" name="Oval 16">
            <a:extLst>
              <a:ext uri="{FF2B5EF4-FFF2-40B4-BE49-F238E27FC236}">
                <a16:creationId xmlns:a16="http://schemas.microsoft.com/office/drawing/2014/main" id="{792D5F79-7DF4-4914-846B-A4EEF0705289}"/>
              </a:ext>
            </a:extLst>
          </p:cNvPr>
          <p:cNvSpPr/>
          <p:nvPr/>
        </p:nvSpPr>
        <p:spPr>
          <a:xfrm>
            <a:off x="9197013" y="3194098"/>
            <a:ext cx="2955233" cy="1523620"/>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Licensed Collection</a:t>
            </a:r>
          </a:p>
        </p:txBody>
      </p:sp>
      <p:sp>
        <p:nvSpPr>
          <p:cNvPr id="18" name="Oval 17">
            <a:extLst>
              <a:ext uri="{FF2B5EF4-FFF2-40B4-BE49-F238E27FC236}">
                <a16:creationId xmlns:a16="http://schemas.microsoft.com/office/drawing/2014/main" id="{5F37BAF2-366A-453C-9F51-6E5E635D24B1}"/>
              </a:ext>
            </a:extLst>
          </p:cNvPr>
          <p:cNvSpPr/>
          <p:nvPr/>
        </p:nvSpPr>
        <p:spPr>
          <a:xfrm>
            <a:off x="6096000" y="3200616"/>
            <a:ext cx="2955233" cy="1517108"/>
          </a:xfrm>
          <a:prstGeom prst="ellipse">
            <a:avLst/>
          </a:prstGeom>
          <a:noFill/>
          <a:ln w="31750">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Local</a:t>
            </a:r>
          </a:p>
          <a:p>
            <a:pPr algn="ctr"/>
            <a:r>
              <a:rPr lang="en-US" sz="2400" dirty="0">
                <a:solidFill>
                  <a:schemeClr val="tx1"/>
                </a:solidFill>
              </a:rPr>
              <a:t>Scholarly record</a:t>
            </a:r>
          </a:p>
        </p:txBody>
      </p:sp>
      <p:sp>
        <p:nvSpPr>
          <p:cNvPr id="19" name="Oval 18">
            <a:extLst>
              <a:ext uri="{FF2B5EF4-FFF2-40B4-BE49-F238E27FC236}">
                <a16:creationId xmlns:a16="http://schemas.microsoft.com/office/drawing/2014/main" id="{FA88031E-5DB4-4C28-ABF8-154647082366}"/>
              </a:ext>
            </a:extLst>
          </p:cNvPr>
          <p:cNvSpPr/>
          <p:nvPr/>
        </p:nvSpPr>
        <p:spPr>
          <a:xfrm>
            <a:off x="82990" y="2300069"/>
            <a:ext cx="2729948" cy="664340"/>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A2DEF1F-E0F0-48B0-85E6-56E3C03C2BAA}"/>
              </a:ext>
            </a:extLst>
          </p:cNvPr>
          <p:cNvSpPr/>
          <p:nvPr/>
        </p:nvSpPr>
        <p:spPr>
          <a:xfrm>
            <a:off x="3060589" y="2336345"/>
            <a:ext cx="2729948" cy="664340"/>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723F4C2-44B5-41E5-883E-043FAEC68624}"/>
              </a:ext>
            </a:extLst>
          </p:cNvPr>
          <p:cNvSpPr/>
          <p:nvPr/>
        </p:nvSpPr>
        <p:spPr>
          <a:xfrm>
            <a:off x="2779309" y="1523466"/>
            <a:ext cx="3359429" cy="664340"/>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4F0B4B3-D311-402D-B488-9D8876E38E81}"/>
              </a:ext>
            </a:extLst>
          </p:cNvPr>
          <p:cNvSpPr txBox="1"/>
          <p:nvPr/>
        </p:nvSpPr>
        <p:spPr>
          <a:xfrm>
            <a:off x="3041374" y="4840637"/>
            <a:ext cx="3445565"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E87722"/>
                </a:solidFill>
              </a:rPr>
              <a:t>Digitization</a:t>
            </a:r>
          </a:p>
          <a:p>
            <a:pPr marL="285750" indent="-285750">
              <a:buFont typeface="Arial" panose="020B0604020202020204" pitchFamily="34" charset="0"/>
              <a:buChar char="•"/>
            </a:pPr>
            <a:r>
              <a:rPr lang="en-US" dirty="0">
                <a:solidFill>
                  <a:srgbClr val="E87722"/>
                </a:solidFill>
              </a:rPr>
              <a:t>Digital Collections Library</a:t>
            </a:r>
          </a:p>
          <a:p>
            <a:pPr marL="285750" indent="-285750">
              <a:buFont typeface="Arial" panose="020B0604020202020204" pitchFamily="34" charset="0"/>
              <a:buChar char="•"/>
            </a:pPr>
            <a:r>
              <a:rPr lang="en-US" dirty="0">
                <a:solidFill>
                  <a:srgbClr val="E87722"/>
                </a:solidFill>
              </a:rPr>
              <a:t>Deep interactions with open content</a:t>
            </a:r>
          </a:p>
        </p:txBody>
      </p:sp>
      <p:sp>
        <p:nvSpPr>
          <p:cNvPr id="24" name="TextBox 23">
            <a:extLst>
              <a:ext uri="{FF2B5EF4-FFF2-40B4-BE49-F238E27FC236}">
                <a16:creationId xmlns:a16="http://schemas.microsoft.com/office/drawing/2014/main" id="{39BB4B56-7E84-4BBF-A9DD-38D2D856F1C2}"/>
              </a:ext>
            </a:extLst>
          </p:cNvPr>
          <p:cNvSpPr txBox="1"/>
          <p:nvPr/>
        </p:nvSpPr>
        <p:spPr>
          <a:xfrm>
            <a:off x="6619460" y="4837223"/>
            <a:ext cx="3445565"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E87722"/>
                </a:solidFill>
              </a:rPr>
              <a:t>Publishing</a:t>
            </a:r>
          </a:p>
          <a:p>
            <a:pPr marL="285750" indent="-285750">
              <a:buFont typeface="Arial" panose="020B0604020202020204" pitchFamily="34" charset="0"/>
              <a:buChar char="•"/>
            </a:pPr>
            <a:r>
              <a:rPr lang="en-US" dirty="0">
                <a:solidFill>
                  <a:srgbClr val="E87722"/>
                </a:solidFill>
              </a:rPr>
              <a:t>Supporting authors</a:t>
            </a:r>
          </a:p>
          <a:p>
            <a:pPr marL="285750" indent="-285750">
              <a:buFont typeface="Arial" panose="020B0604020202020204" pitchFamily="34" charset="0"/>
              <a:buChar char="•"/>
            </a:pPr>
            <a:r>
              <a:rPr lang="en-US" dirty="0">
                <a:solidFill>
                  <a:srgbClr val="E87722"/>
                </a:solidFill>
              </a:rPr>
              <a:t>Research Data Management</a:t>
            </a:r>
          </a:p>
          <a:p>
            <a:pPr marL="285750" indent="-285750">
              <a:buFont typeface="Arial" panose="020B0604020202020204" pitchFamily="34" charset="0"/>
              <a:buChar char="•"/>
            </a:pPr>
            <a:r>
              <a:rPr lang="en-US" dirty="0">
                <a:solidFill>
                  <a:srgbClr val="E87722"/>
                </a:solidFill>
              </a:rPr>
              <a:t>Institutional Repositories</a:t>
            </a:r>
          </a:p>
          <a:p>
            <a:pPr marL="285750" indent="-285750">
              <a:buFont typeface="Arial" panose="020B0604020202020204" pitchFamily="34" charset="0"/>
              <a:buChar char="•"/>
            </a:pPr>
            <a:r>
              <a:rPr lang="en-US" dirty="0">
                <a:solidFill>
                  <a:srgbClr val="E87722"/>
                </a:solidFill>
              </a:rPr>
              <a:t>Web-archiving</a:t>
            </a:r>
          </a:p>
          <a:p>
            <a:pPr marL="285750" indent="-285750">
              <a:buFont typeface="Arial" panose="020B0604020202020204" pitchFamily="34" charset="0"/>
              <a:buChar char="•"/>
            </a:pPr>
            <a:r>
              <a:rPr lang="en-US" dirty="0">
                <a:solidFill>
                  <a:srgbClr val="E87722"/>
                </a:solidFill>
              </a:rPr>
              <a:t>Bibliometrics</a:t>
            </a:r>
          </a:p>
        </p:txBody>
      </p:sp>
      <p:sp>
        <p:nvSpPr>
          <p:cNvPr id="25" name="TextBox 24">
            <a:extLst>
              <a:ext uri="{FF2B5EF4-FFF2-40B4-BE49-F238E27FC236}">
                <a16:creationId xmlns:a16="http://schemas.microsoft.com/office/drawing/2014/main" id="{BA176131-AFF1-4358-8C1C-A454E7654DCA}"/>
              </a:ext>
            </a:extLst>
          </p:cNvPr>
          <p:cNvSpPr txBox="1"/>
          <p:nvPr/>
        </p:nvSpPr>
        <p:spPr>
          <a:xfrm>
            <a:off x="8616233" y="122479"/>
            <a:ext cx="3445565"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B050"/>
                </a:solidFill>
              </a:rPr>
              <a:t>Supporting users</a:t>
            </a:r>
          </a:p>
          <a:p>
            <a:pPr marL="285750" indent="-285750">
              <a:buFont typeface="Arial" panose="020B0604020202020204" pitchFamily="34" charset="0"/>
              <a:buChar char="•"/>
            </a:pPr>
            <a:r>
              <a:rPr lang="en-US" dirty="0">
                <a:solidFill>
                  <a:srgbClr val="00B050"/>
                </a:solidFill>
              </a:rPr>
              <a:t>Promoting discoverability</a:t>
            </a:r>
          </a:p>
          <a:p>
            <a:pPr marL="285750" indent="-285750">
              <a:buFont typeface="Arial" panose="020B0604020202020204" pitchFamily="34" charset="0"/>
              <a:buChar char="•"/>
            </a:pPr>
            <a:r>
              <a:rPr lang="en-US" dirty="0">
                <a:solidFill>
                  <a:srgbClr val="00B050"/>
                </a:solidFill>
              </a:rPr>
              <a:t>Selecting content NOT managed by my library</a:t>
            </a:r>
          </a:p>
        </p:txBody>
      </p:sp>
      <p:sp>
        <p:nvSpPr>
          <p:cNvPr id="26" name="Oval 25">
            <a:extLst>
              <a:ext uri="{FF2B5EF4-FFF2-40B4-BE49-F238E27FC236}">
                <a16:creationId xmlns:a16="http://schemas.microsoft.com/office/drawing/2014/main" id="{F11DDDAB-2F1C-42D9-8DF9-F2A367E3269B}"/>
              </a:ext>
            </a:extLst>
          </p:cNvPr>
          <p:cNvSpPr/>
          <p:nvPr/>
        </p:nvSpPr>
        <p:spPr>
          <a:xfrm>
            <a:off x="1" y="3112947"/>
            <a:ext cx="9925877" cy="1754221"/>
          </a:xfrm>
          <a:prstGeom prst="ellipse">
            <a:avLst/>
          </a:prstGeom>
          <a:noFill/>
          <a:ln w="38100">
            <a:solidFill>
              <a:srgbClr val="8A1B6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AA25280-B98A-4B37-9CFD-AB0D140A7D24}"/>
              </a:ext>
            </a:extLst>
          </p:cNvPr>
          <p:cNvSpPr txBox="1"/>
          <p:nvPr/>
        </p:nvSpPr>
        <p:spPr>
          <a:xfrm>
            <a:off x="497783" y="3629715"/>
            <a:ext cx="2351432" cy="830997"/>
          </a:xfrm>
          <a:prstGeom prst="rect">
            <a:avLst/>
          </a:prstGeom>
          <a:noFill/>
        </p:spPr>
        <p:txBody>
          <a:bodyPr wrap="square" rtlCol="0">
            <a:spAutoFit/>
          </a:bodyPr>
          <a:lstStyle/>
          <a:p>
            <a:r>
              <a:rPr lang="en-US" sz="2400" b="1" dirty="0"/>
              <a:t>Inside-out Collection</a:t>
            </a:r>
          </a:p>
        </p:txBody>
      </p:sp>
      <p:cxnSp>
        <p:nvCxnSpPr>
          <p:cNvPr id="3" name="Straight Arrow Connector 2">
            <a:extLst>
              <a:ext uri="{FF2B5EF4-FFF2-40B4-BE49-F238E27FC236}">
                <a16:creationId xmlns:a16="http://schemas.microsoft.com/office/drawing/2014/main" id="{C0C70DA6-078D-4887-807D-1AD29602F4ED}"/>
              </a:ext>
            </a:extLst>
          </p:cNvPr>
          <p:cNvCxnSpPr>
            <a:stCxn id="7" idx="2"/>
          </p:cNvCxnSpPr>
          <p:nvPr/>
        </p:nvCxnSpPr>
        <p:spPr>
          <a:xfrm flipH="1">
            <a:off x="2040835" y="685801"/>
            <a:ext cx="1620408" cy="135312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A3367FE-9FEF-49BB-9540-705CF7797D47}"/>
              </a:ext>
            </a:extLst>
          </p:cNvPr>
          <p:cNvCxnSpPr>
            <a:stCxn id="7" idx="3"/>
            <a:endCxn id="21" idx="0"/>
          </p:cNvCxnSpPr>
          <p:nvPr/>
        </p:nvCxnSpPr>
        <p:spPr>
          <a:xfrm>
            <a:off x="4324975" y="1079367"/>
            <a:ext cx="134049" cy="4440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D8DFCAAF-44E6-486E-BD04-E8613BF6BF8E}"/>
              </a:ext>
            </a:extLst>
          </p:cNvPr>
          <p:cNvCxnSpPr>
            <a:stCxn id="7" idx="3"/>
            <a:endCxn id="20" idx="1"/>
          </p:cNvCxnSpPr>
          <p:nvPr/>
        </p:nvCxnSpPr>
        <p:spPr>
          <a:xfrm flipH="1">
            <a:off x="3460381" y="1079367"/>
            <a:ext cx="864594" cy="135426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CBFECC6-9191-404E-9E4C-EA2C54B15325}"/>
              </a:ext>
            </a:extLst>
          </p:cNvPr>
          <p:cNvCxnSpPr>
            <a:cxnSpLocks/>
            <a:stCxn id="7" idx="5"/>
            <a:endCxn id="13" idx="0"/>
          </p:cNvCxnSpPr>
          <p:nvPr/>
        </p:nvCxnSpPr>
        <p:spPr>
          <a:xfrm>
            <a:off x="7529754" y="1079367"/>
            <a:ext cx="322159" cy="65493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CB542100-7F3B-410E-A626-DBD0EF7A4B34}"/>
              </a:ext>
            </a:extLst>
          </p:cNvPr>
          <p:cNvCxnSpPr>
            <a:stCxn id="7" idx="5"/>
            <a:endCxn id="17" idx="0"/>
          </p:cNvCxnSpPr>
          <p:nvPr/>
        </p:nvCxnSpPr>
        <p:spPr>
          <a:xfrm>
            <a:off x="7529754" y="1079367"/>
            <a:ext cx="3144876" cy="211473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6692D1ED-6EE5-4D8C-A549-CBB173D7F3EB}"/>
              </a:ext>
            </a:extLst>
          </p:cNvPr>
          <p:cNvCxnSpPr>
            <a:stCxn id="7" idx="4"/>
            <a:endCxn id="26" idx="0"/>
          </p:cNvCxnSpPr>
          <p:nvPr/>
        </p:nvCxnSpPr>
        <p:spPr>
          <a:xfrm flipH="1">
            <a:off x="4962940" y="1242387"/>
            <a:ext cx="964425" cy="187056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2EDE4CBE-3B57-4142-8D67-81032E01F51A}"/>
              </a:ext>
            </a:extLst>
          </p:cNvPr>
          <p:cNvSpPr txBox="1"/>
          <p:nvPr/>
        </p:nvSpPr>
        <p:spPr>
          <a:xfrm>
            <a:off x="0" y="4899004"/>
            <a:ext cx="3445565"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solidFill>
              </a:rPr>
              <a:t>Advocacy and policies</a:t>
            </a:r>
          </a:p>
        </p:txBody>
      </p:sp>
    </p:spTree>
    <p:extLst>
      <p:ext uri="{BB962C8B-B14F-4D97-AF65-F5344CB8AC3E}">
        <p14:creationId xmlns:p14="http://schemas.microsoft.com/office/powerpoint/2010/main" val="3594499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4218EFF-645D-4203-8FE7-9467769A9B45}"/>
              </a:ext>
            </a:extLst>
          </p:cNvPr>
          <p:cNvGraphicFramePr>
            <a:graphicFrameLocks/>
          </p:cNvGraphicFramePr>
          <p:nvPr>
            <p:extLst>
              <p:ext uri="{D42A27DB-BD31-4B8C-83A1-F6EECF244321}">
                <p14:modId xmlns:p14="http://schemas.microsoft.com/office/powerpoint/2010/main" val="1662000117"/>
              </p:ext>
            </p:extLst>
          </p:nvPr>
        </p:nvGraphicFramePr>
        <p:xfrm>
          <a:off x="684369" y="1200838"/>
          <a:ext cx="11022209" cy="504540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666C3961-1B23-43A8-8BB5-53103623B193}"/>
              </a:ext>
            </a:extLst>
          </p:cNvPr>
          <p:cNvSpPr>
            <a:spLocks noGrp="1"/>
          </p:cNvSpPr>
          <p:nvPr>
            <p:ph type="body" sz="quarter" idx="13"/>
          </p:nvPr>
        </p:nvSpPr>
        <p:spPr/>
        <p:txBody>
          <a:bodyPr/>
          <a:lstStyle/>
          <a:p>
            <a:r>
              <a:rPr lang="en-US" sz="4400" dirty="0"/>
              <a:t>Current open content activities</a:t>
            </a:r>
          </a:p>
        </p:txBody>
      </p:sp>
      <p:sp>
        <p:nvSpPr>
          <p:cNvPr id="5" name="Left Brace 4">
            <a:extLst>
              <a:ext uri="{FF2B5EF4-FFF2-40B4-BE49-F238E27FC236}">
                <a16:creationId xmlns:a16="http://schemas.microsoft.com/office/drawing/2014/main" id="{973F21F1-8BBE-4B4D-850C-CB7A44DFB30D}"/>
              </a:ext>
            </a:extLst>
          </p:cNvPr>
          <p:cNvSpPr/>
          <p:nvPr/>
        </p:nvSpPr>
        <p:spPr>
          <a:xfrm>
            <a:off x="1376422" y="2743199"/>
            <a:ext cx="650682" cy="3360146"/>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6" name="Left Brace 5">
            <a:extLst>
              <a:ext uri="{FF2B5EF4-FFF2-40B4-BE49-F238E27FC236}">
                <a16:creationId xmlns:a16="http://schemas.microsoft.com/office/drawing/2014/main" id="{CCFAFCFD-F0DC-4792-9399-42D63C1DE977}"/>
              </a:ext>
            </a:extLst>
          </p:cNvPr>
          <p:cNvSpPr/>
          <p:nvPr/>
        </p:nvSpPr>
        <p:spPr>
          <a:xfrm>
            <a:off x="390069" y="1372995"/>
            <a:ext cx="650682" cy="1028682"/>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50"/>
              </a:solidFill>
            </a:endParaRPr>
          </a:p>
        </p:txBody>
      </p:sp>
      <p:sp>
        <p:nvSpPr>
          <p:cNvPr id="7" name="TextBox 1">
            <a:extLst>
              <a:ext uri="{FF2B5EF4-FFF2-40B4-BE49-F238E27FC236}">
                <a16:creationId xmlns:a16="http://schemas.microsoft.com/office/drawing/2014/main" id="{CFF54F44-05D4-47AB-83F2-9848B408547A}"/>
              </a:ext>
            </a:extLst>
          </p:cNvPr>
          <p:cNvSpPr txBox="1"/>
          <p:nvPr/>
        </p:nvSpPr>
        <p:spPr>
          <a:xfrm>
            <a:off x="-25696" y="930924"/>
            <a:ext cx="836645" cy="3718194"/>
          </a:xfrm>
          <a:prstGeom prst="rect">
            <a:avLst/>
          </a:prstGeom>
        </p:spPr>
        <p:txBody>
          <a:bodyPr vert="wordArt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00B050"/>
                </a:solidFill>
              </a:rPr>
              <a:t>FACILITATED</a:t>
            </a:r>
            <a:r>
              <a:rPr lang="en-US" sz="1800" b="1" dirty="0">
                <a:solidFill>
                  <a:srgbClr val="00B050"/>
                </a:solidFill>
              </a:rPr>
              <a:t> </a:t>
            </a:r>
          </a:p>
        </p:txBody>
      </p:sp>
    </p:spTree>
    <p:extLst>
      <p:ext uri="{BB962C8B-B14F-4D97-AF65-F5344CB8AC3E}">
        <p14:creationId xmlns:p14="http://schemas.microsoft.com/office/powerpoint/2010/main" val="335594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C3961-1B23-43A8-8BB5-53103623B193}"/>
              </a:ext>
            </a:extLst>
          </p:cNvPr>
          <p:cNvSpPr>
            <a:spLocks noGrp="1"/>
          </p:cNvSpPr>
          <p:nvPr>
            <p:ph type="body" sz="quarter" idx="13"/>
          </p:nvPr>
        </p:nvSpPr>
        <p:spPr/>
        <p:txBody>
          <a:bodyPr/>
          <a:lstStyle/>
          <a:p>
            <a:r>
              <a:rPr lang="en-US" sz="4400" dirty="0"/>
              <a:t>Very successful open content activities</a:t>
            </a:r>
          </a:p>
        </p:txBody>
      </p:sp>
      <p:sp>
        <p:nvSpPr>
          <p:cNvPr id="5" name="Left Brace 4">
            <a:extLst>
              <a:ext uri="{FF2B5EF4-FFF2-40B4-BE49-F238E27FC236}">
                <a16:creationId xmlns:a16="http://schemas.microsoft.com/office/drawing/2014/main" id="{973F21F1-8BBE-4B4D-850C-CB7A44DFB30D}"/>
              </a:ext>
            </a:extLst>
          </p:cNvPr>
          <p:cNvSpPr/>
          <p:nvPr/>
        </p:nvSpPr>
        <p:spPr>
          <a:xfrm>
            <a:off x="1376422" y="2743199"/>
            <a:ext cx="650682" cy="3360146"/>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6" name="Left Brace 5">
            <a:extLst>
              <a:ext uri="{FF2B5EF4-FFF2-40B4-BE49-F238E27FC236}">
                <a16:creationId xmlns:a16="http://schemas.microsoft.com/office/drawing/2014/main" id="{CCFAFCFD-F0DC-4792-9399-42D63C1DE977}"/>
              </a:ext>
            </a:extLst>
          </p:cNvPr>
          <p:cNvSpPr/>
          <p:nvPr/>
        </p:nvSpPr>
        <p:spPr>
          <a:xfrm>
            <a:off x="390069" y="1372995"/>
            <a:ext cx="650682" cy="1028682"/>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7" name="TextBox 1">
            <a:extLst>
              <a:ext uri="{FF2B5EF4-FFF2-40B4-BE49-F238E27FC236}">
                <a16:creationId xmlns:a16="http://schemas.microsoft.com/office/drawing/2014/main" id="{CFF54F44-05D4-47AB-83F2-9848B408547A}"/>
              </a:ext>
            </a:extLst>
          </p:cNvPr>
          <p:cNvSpPr txBox="1"/>
          <p:nvPr/>
        </p:nvSpPr>
        <p:spPr>
          <a:xfrm>
            <a:off x="-25696" y="930924"/>
            <a:ext cx="836645" cy="3718194"/>
          </a:xfrm>
          <a:prstGeom prst="rect">
            <a:avLst/>
          </a:prstGeom>
        </p:spPr>
        <p:txBody>
          <a:bodyPr vert="wordArt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00B050"/>
                </a:solidFill>
              </a:rPr>
              <a:t>FACILITATED</a:t>
            </a:r>
            <a:r>
              <a:rPr lang="en-US" sz="1800" b="1" dirty="0">
                <a:solidFill>
                  <a:srgbClr val="00B050"/>
                </a:solidFill>
              </a:rPr>
              <a:t> </a:t>
            </a:r>
          </a:p>
        </p:txBody>
      </p:sp>
      <p:graphicFrame>
        <p:nvGraphicFramePr>
          <p:cNvPr id="8" name="Chart 7">
            <a:extLst>
              <a:ext uri="{FF2B5EF4-FFF2-40B4-BE49-F238E27FC236}">
                <a16:creationId xmlns:a16="http://schemas.microsoft.com/office/drawing/2014/main" id="{EB2ED3A5-297D-459D-BA9B-2E03E7BCEA9A}"/>
              </a:ext>
            </a:extLst>
          </p:cNvPr>
          <p:cNvGraphicFramePr>
            <a:graphicFrameLocks/>
          </p:cNvGraphicFramePr>
          <p:nvPr>
            <p:extLst>
              <p:ext uri="{D42A27DB-BD31-4B8C-83A1-F6EECF244321}">
                <p14:modId xmlns:p14="http://schemas.microsoft.com/office/powerpoint/2010/main" val="2233137253"/>
              </p:ext>
            </p:extLst>
          </p:nvPr>
        </p:nvGraphicFramePr>
        <p:xfrm>
          <a:off x="1040751" y="1134735"/>
          <a:ext cx="10665827" cy="515589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0F8FFCB3-720C-4E21-A4DD-E9CB95B882A4}"/>
              </a:ext>
            </a:extLst>
          </p:cNvPr>
          <p:cNvSpPr txBox="1"/>
          <p:nvPr/>
        </p:nvSpPr>
        <p:spPr>
          <a:xfrm>
            <a:off x="865118" y="2610997"/>
            <a:ext cx="836645" cy="3624550"/>
          </a:xfrm>
          <a:prstGeom prst="rect">
            <a:avLst/>
          </a:prstGeom>
        </p:spPr>
        <p:txBody>
          <a:bodyPr vert="wordArt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chemeClr val="accent6"/>
                </a:solidFill>
              </a:rPr>
              <a:t>INSIDE-OUT</a:t>
            </a:r>
            <a:r>
              <a:rPr lang="en-US" sz="1800" b="1" dirty="0"/>
              <a:t> </a:t>
            </a:r>
          </a:p>
        </p:txBody>
      </p:sp>
      <p:cxnSp>
        <p:nvCxnSpPr>
          <p:cNvPr id="10" name="Straight Connector 9">
            <a:extLst>
              <a:ext uri="{FF2B5EF4-FFF2-40B4-BE49-F238E27FC236}">
                <a16:creationId xmlns:a16="http://schemas.microsoft.com/office/drawing/2014/main" id="{E1B43787-5633-48F7-808C-B968FF5766E1}"/>
              </a:ext>
            </a:extLst>
          </p:cNvPr>
          <p:cNvCxnSpPr>
            <a:cxnSpLocks/>
          </p:cNvCxnSpPr>
          <p:nvPr/>
        </p:nvCxnSpPr>
        <p:spPr>
          <a:xfrm>
            <a:off x="8989764" y="1266940"/>
            <a:ext cx="0" cy="490250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663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C3961-1B23-43A8-8BB5-53103623B193}"/>
              </a:ext>
            </a:extLst>
          </p:cNvPr>
          <p:cNvSpPr>
            <a:spLocks noGrp="1"/>
          </p:cNvSpPr>
          <p:nvPr>
            <p:ph type="body" sz="quarter" idx="13"/>
          </p:nvPr>
        </p:nvSpPr>
        <p:spPr/>
        <p:txBody>
          <a:bodyPr/>
          <a:lstStyle/>
          <a:p>
            <a:r>
              <a:rPr lang="en-US" sz="4400" dirty="0"/>
              <a:t>No source of investment/not sure</a:t>
            </a:r>
          </a:p>
          <a:p>
            <a:endParaRPr lang="en-US" sz="4400" dirty="0"/>
          </a:p>
        </p:txBody>
      </p:sp>
      <p:sp>
        <p:nvSpPr>
          <p:cNvPr id="5" name="Left Brace 4">
            <a:extLst>
              <a:ext uri="{FF2B5EF4-FFF2-40B4-BE49-F238E27FC236}">
                <a16:creationId xmlns:a16="http://schemas.microsoft.com/office/drawing/2014/main" id="{973F21F1-8BBE-4B4D-850C-CB7A44DFB30D}"/>
              </a:ext>
            </a:extLst>
          </p:cNvPr>
          <p:cNvSpPr/>
          <p:nvPr/>
        </p:nvSpPr>
        <p:spPr>
          <a:xfrm>
            <a:off x="1376422" y="2743199"/>
            <a:ext cx="650682" cy="3360146"/>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6" name="Left Brace 5">
            <a:extLst>
              <a:ext uri="{FF2B5EF4-FFF2-40B4-BE49-F238E27FC236}">
                <a16:creationId xmlns:a16="http://schemas.microsoft.com/office/drawing/2014/main" id="{CCFAFCFD-F0DC-4792-9399-42D63C1DE977}"/>
              </a:ext>
            </a:extLst>
          </p:cNvPr>
          <p:cNvSpPr/>
          <p:nvPr/>
        </p:nvSpPr>
        <p:spPr>
          <a:xfrm>
            <a:off x="390069" y="1372995"/>
            <a:ext cx="650682" cy="1028682"/>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7" name="TextBox 1">
            <a:extLst>
              <a:ext uri="{FF2B5EF4-FFF2-40B4-BE49-F238E27FC236}">
                <a16:creationId xmlns:a16="http://schemas.microsoft.com/office/drawing/2014/main" id="{CFF54F44-05D4-47AB-83F2-9848B408547A}"/>
              </a:ext>
            </a:extLst>
          </p:cNvPr>
          <p:cNvSpPr txBox="1"/>
          <p:nvPr/>
        </p:nvSpPr>
        <p:spPr>
          <a:xfrm>
            <a:off x="-25696" y="930924"/>
            <a:ext cx="836645" cy="3718194"/>
          </a:xfrm>
          <a:prstGeom prst="rect">
            <a:avLst/>
          </a:prstGeom>
        </p:spPr>
        <p:txBody>
          <a:bodyPr vert="wordArt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00B050"/>
                </a:solidFill>
              </a:rPr>
              <a:t>FACILITATED</a:t>
            </a:r>
            <a:r>
              <a:rPr lang="en-US" sz="1800" b="1" dirty="0">
                <a:solidFill>
                  <a:srgbClr val="00B050"/>
                </a:solidFill>
              </a:rPr>
              <a:t> </a:t>
            </a:r>
          </a:p>
        </p:txBody>
      </p:sp>
      <p:sp>
        <p:nvSpPr>
          <p:cNvPr id="9" name="TextBox 1">
            <a:extLst>
              <a:ext uri="{FF2B5EF4-FFF2-40B4-BE49-F238E27FC236}">
                <a16:creationId xmlns:a16="http://schemas.microsoft.com/office/drawing/2014/main" id="{0F8FFCB3-720C-4E21-A4DD-E9CB95B882A4}"/>
              </a:ext>
            </a:extLst>
          </p:cNvPr>
          <p:cNvSpPr txBox="1"/>
          <p:nvPr/>
        </p:nvSpPr>
        <p:spPr>
          <a:xfrm>
            <a:off x="865118" y="2610997"/>
            <a:ext cx="836645" cy="3624550"/>
          </a:xfrm>
          <a:prstGeom prst="rect">
            <a:avLst/>
          </a:prstGeom>
        </p:spPr>
        <p:txBody>
          <a:bodyPr vert="wordArt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chemeClr val="accent6"/>
                </a:solidFill>
              </a:rPr>
              <a:t>INSIDE-OUT</a:t>
            </a:r>
            <a:r>
              <a:rPr lang="en-US" sz="1800" b="1" dirty="0"/>
              <a:t> </a:t>
            </a:r>
          </a:p>
        </p:txBody>
      </p:sp>
      <p:graphicFrame>
        <p:nvGraphicFramePr>
          <p:cNvPr id="10" name="Chart 9">
            <a:extLst>
              <a:ext uri="{FF2B5EF4-FFF2-40B4-BE49-F238E27FC236}">
                <a16:creationId xmlns:a16="http://schemas.microsoft.com/office/drawing/2014/main" id="{D50E2C04-01F5-4111-90DB-339DF44933E1}"/>
              </a:ext>
            </a:extLst>
          </p:cNvPr>
          <p:cNvGraphicFramePr>
            <a:graphicFrameLocks/>
          </p:cNvGraphicFramePr>
          <p:nvPr>
            <p:extLst>
              <p:ext uri="{D42A27DB-BD31-4B8C-83A1-F6EECF244321}">
                <p14:modId xmlns:p14="http://schemas.microsoft.com/office/powerpoint/2010/main" val="3242636183"/>
              </p:ext>
            </p:extLst>
          </p:nvPr>
        </p:nvGraphicFramePr>
        <p:xfrm>
          <a:off x="875262" y="1112704"/>
          <a:ext cx="10831317" cy="512284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94397ECC-348C-473A-9E18-5E45B7E64A84}"/>
              </a:ext>
            </a:extLst>
          </p:cNvPr>
          <p:cNvCxnSpPr>
            <a:cxnSpLocks/>
          </p:cNvCxnSpPr>
          <p:nvPr/>
        </p:nvCxnSpPr>
        <p:spPr>
          <a:xfrm>
            <a:off x="9055865" y="1255923"/>
            <a:ext cx="0" cy="484742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735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C3961-1B23-43A8-8BB5-53103623B193}"/>
              </a:ext>
            </a:extLst>
          </p:cNvPr>
          <p:cNvSpPr>
            <a:spLocks noGrp="1"/>
          </p:cNvSpPr>
          <p:nvPr>
            <p:ph type="body" sz="quarter" idx="13"/>
          </p:nvPr>
        </p:nvSpPr>
        <p:spPr/>
        <p:txBody>
          <a:bodyPr/>
          <a:lstStyle/>
          <a:p>
            <a:r>
              <a:rPr lang="en-US" sz="4400" dirty="0"/>
              <a:t>Want to accelerate impact</a:t>
            </a:r>
          </a:p>
          <a:p>
            <a:endParaRPr lang="en-US" sz="4400" dirty="0"/>
          </a:p>
        </p:txBody>
      </p:sp>
      <p:sp>
        <p:nvSpPr>
          <p:cNvPr id="5" name="Left Brace 4">
            <a:extLst>
              <a:ext uri="{FF2B5EF4-FFF2-40B4-BE49-F238E27FC236}">
                <a16:creationId xmlns:a16="http://schemas.microsoft.com/office/drawing/2014/main" id="{973F21F1-8BBE-4B4D-850C-CB7A44DFB30D}"/>
              </a:ext>
            </a:extLst>
          </p:cNvPr>
          <p:cNvSpPr/>
          <p:nvPr/>
        </p:nvSpPr>
        <p:spPr>
          <a:xfrm>
            <a:off x="1376422" y="2743199"/>
            <a:ext cx="650682" cy="3360146"/>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6" name="Left Brace 5">
            <a:extLst>
              <a:ext uri="{FF2B5EF4-FFF2-40B4-BE49-F238E27FC236}">
                <a16:creationId xmlns:a16="http://schemas.microsoft.com/office/drawing/2014/main" id="{CCFAFCFD-F0DC-4792-9399-42D63C1DE977}"/>
              </a:ext>
            </a:extLst>
          </p:cNvPr>
          <p:cNvSpPr/>
          <p:nvPr/>
        </p:nvSpPr>
        <p:spPr>
          <a:xfrm>
            <a:off x="390069" y="1372995"/>
            <a:ext cx="650682" cy="1028682"/>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7" name="TextBox 1">
            <a:extLst>
              <a:ext uri="{FF2B5EF4-FFF2-40B4-BE49-F238E27FC236}">
                <a16:creationId xmlns:a16="http://schemas.microsoft.com/office/drawing/2014/main" id="{CFF54F44-05D4-47AB-83F2-9848B408547A}"/>
              </a:ext>
            </a:extLst>
          </p:cNvPr>
          <p:cNvSpPr txBox="1"/>
          <p:nvPr/>
        </p:nvSpPr>
        <p:spPr>
          <a:xfrm>
            <a:off x="-25696" y="930924"/>
            <a:ext cx="836645" cy="3718194"/>
          </a:xfrm>
          <a:prstGeom prst="rect">
            <a:avLst/>
          </a:prstGeom>
        </p:spPr>
        <p:txBody>
          <a:bodyPr vert="wordArt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00B050"/>
                </a:solidFill>
              </a:rPr>
              <a:t>FACILITATED</a:t>
            </a:r>
            <a:r>
              <a:rPr lang="en-US" sz="1800" b="1" dirty="0">
                <a:solidFill>
                  <a:srgbClr val="00B050"/>
                </a:solidFill>
              </a:rPr>
              <a:t> </a:t>
            </a:r>
          </a:p>
        </p:txBody>
      </p:sp>
      <p:sp>
        <p:nvSpPr>
          <p:cNvPr id="9" name="TextBox 1">
            <a:extLst>
              <a:ext uri="{FF2B5EF4-FFF2-40B4-BE49-F238E27FC236}">
                <a16:creationId xmlns:a16="http://schemas.microsoft.com/office/drawing/2014/main" id="{0F8FFCB3-720C-4E21-A4DD-E9CB95B882A4}"/>
              </a:ext>
            </a:extLst>
          </p:cNvPr>
          <p:cNvSpPr txBox="1"/>
          <p:nvPr/>
        </p:nvSpPr>
        <p:spPr>
          <a:xfrm>
            <a:off x="865118" y="2610997"/>
            <a:ext cx="836645" cy="3624550"/>
          </a:xfrm>
          <a:prstGeom prst="rect">
            <a:avLst/>
          </a:prstGeom>
        </p:spPr>
        <p:txBody>
          <a:bodyPr vert="wordArt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chemeClr val="accent6"/>
                </a:solidFill>
              </a:rPr>
              <a:t>INSIDE-OUT</a:t>
            </a:r>
            <a:r>
              <a:rPr lang="en-US" sz="1800" b="1" dirty="0"/>
              <a:t> </a:t>
            </a:r>
          </a:p>
        </p:txBody>
      </p:sp>
      <p:graphicFrame>
        <p:nvGraphicFramePr>
          <p:cNvPr id="8" name="Chart 7">
            <a:extLst>
              <a:ext uri="{FF2B5EF4-FFF2-40B4-BE49-F238E27FC236}">
                <a16:creationId xmlns:a16="http://schemas.microsoft.com/office/drawing/2014/main" id="{19879D60-3787-4106-B720-A7E681803649}"/>
              </a:ext>
            </a:extLst>
          </p:cNvPr>
          <p:cNvGraphicFramePr>
            <a:graphicFrameLocks/>
          </p:cNvGraphicFramePr>
          <p:nvPr>
            <p:extLst>
              <p:ext uri="{D42A27DB-BD31-4B8C-83A1-F6EECF244321}">
                <p14:modId xmlns:p14="http://schemas.microsoft.com/office/powerpoint/2010/main" val="2103449260"/>
              </p:ext>
            </p:extLst>
          </p:nvPr>
        </p:nvGraphicFramePr>
        <p:xfrm>
          <a:off x="875261" y="1059914"/>
          <a:ext cx="10831317" cy="515359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5D28160D-ECB7-4FA0-B84E-B4D3EA5DD560}"/>
              </a:ext>
            </a:extLst>
          </p:cNvPr>
          <p:cNvCxnSpPr>
            <a:cxnSpLocks/>
          </p:cNvCxnSpPr>
          <p:nvPr/>
        </p:nvCxnSpPr>
        <p:spPr>
          <a:xfrm>
            <a:off x="9353320" y="930924"/>
            <a:ext cx="0" cy="528258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29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504AD8-DD86-4DC5-8986-1BF31F294B75}"/>
              </a:ext>
            </a:extLst>
          </p:cNvPr>
          <p:cNvSpPr>
            <a:spLocks noGrp="1"/>
          </p:cNvSpPr>
          <p:nvPr>
            <p:ph type="body" sz="quarter" idx="10"/>
          </p:nvPr>
        </p:nvSpPr>
        <p:spPr>
          <a:xfrm>
            <a:off x="420346" y="1108082"/>
            <a:ext cx="10898717" cy="830997"/>
          </a:xfrm>
        </p:spPr>
        <p:txBody>
          <a:bodyPr/>
          <a:lstStyle/>
          <a:p>
            <a:r>
              <a:rPr lang="en-US" dirty="0"/>
              <a:t>The open content survey</a:t>
            </a:r>
          </a:p>
        </p:txBody>
      </p:sp>
      <p:sp>
        <p:nvSpPr>
          <p:cNvPr id="3" name="Text Placeholder 2">
            <a:extLst>
              <a:ext uri="{FF2B5EF4-FFF2-40B4-BE49-F238E27FC236}">
                <a16:creationId xmlns:a16="http://schemas.microsoft.com/office/drawing/2014/main" id="{8D4509B1-C6F6-4D24-9B11-408E5D38303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0CD6AC7-83CF-438E-9A88-9755AE8321F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80872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C3961-1B23-43A8-8BB5-53103623B193}"/>
              </a:ext>
            </a:extLst>
          </p:cNvPr>
          <p:cNvSpPr>
            <a:spLocks noGrp="1"/>
          </p:cNvSpPr>
          <p:nvPr>
            <p:ph type="body" sz="quarter" idx="13"/>
          </p:nvPr>
        </p:nvSpPr>
        <p:spPr/>
        <p:txBody>
          <a:bodyPr/>
          <a:lstStyle/>
          <a:p>
            <a:r>
              <a:rPr lang="en-US" sz="4400" dirty="0"/>
              <a:t>Planned open content activities</a:t>
            </a:r>
          </a:p>
        </p:txBody>
      </p:sp>
      <p:sp>
        <p:nvSpPr>
          <p:cNvPr id="5" name="Left Brace 4">
            <a:extLst>
              <a:ext uri="{FF2B5EF4-FFF2-40B4-BE49-F238E27FC236}">
                <a16:creationId xmlns:a16="http://schemas.microsoft.com/office/drawing/2014/main" id="{973F21F1-8BBE-4B4D-850C-CB7A44DFB30D}"/>
              </a:ext>
            </a:extLst>
          </p:cNvPr>
          <p:cNvSpPr/>
          <p:nvPr/>
        </p:nvSpPr>
        <p:spPr>
          <a:xfrm>
            <a:off x="1376422" y="2743199"/>
            <a:ext cx="650682" cy="3360146"/>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6" name="Left Brace 5">
            <a:extLst>
              <a:ext uri="{FF2B5EF4-FFF2-40B4-BE49-F238E27FC236}">
                <a16:creationId xmlns:a16="http://schemas.microsoft.com/office/drawing/2014/main" id="{CCFAFCFD-F0DC-4792-9399-42D63C1DE977}"/>
              </a:ext>
            </a:extLst>
          </p:cNvPr>
          <p:cNvSpPr/>
          <p:nvPr/>
        </p:nvSpPr>
        <p:spPr>
          <a:xfrm>
            <a:off x="390069" y="1372995"/>
            <a:ext cx="650682" cy="1028682"/>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7" name="TextBox 1">
            <a:extLst>
              <a:ext uri="{FF2B5EF4-FFF2-40B4-BE49-F238E27FC236}">
                <a16:creationId xmlns:a16="http://schemas.microsoft.com/office/drawing/2014/main" id="{CFF54F44-05D4-47AB-83F2-9848B408547A}"/>
              </a:ext>
            </a:extLst>
          </p:cNvPr>
          <p:cNvSpPr txBox="1"/>
          <p:nvPr/>
        </p:nvSpPr>
        <p:spPr>
          <a:xfrm>
            <a:off x="-25696" y="930924"/>
            <a:ext cx="836645" cy="3718194"/>
          </a:xfrm>
          <a:prstGeom prst="rect">
            <a:avLst/>
          </a:prstGeom>
        </p:spPr>
        <p:txBody>
          <a:bodyPr vert="wordArt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00B050"/>
                </a:solidFill>
              </a:rPr>
              <a:t>FACILITATED</a:t>
            </a:r>
            <a:r>
              <a:rPr lang="en-US" sz="1800" b="1" dirty="0"/>
              <a:t> </a:t>
            </a:r>
          </a:p>
        </p:txBody>
      </p:sp>
      <p:graphicFrame>
        <p:nvGraphicFramePr>
          <p:cNvPr id="8" name="Chart 7">
            <a:extLst>
              <a:ext uri="{FF2B5EF4-FFF2-40B4-BE49-F238E27FC236}">
                <a16:creationId xmlns:a16="http://schemas.microsoft.com/office/drawing/2014/main" id="{A569CEC3-05C6-42E6-8B8A-73212B33DE72}"/>
              </a:ext>
            </a:extLst>
          </p:cNvPr>
          <p:cNvGraphicFramePr>
            <a:graphicFrameLocks/>
          </p:cNvGraphicFramePr>
          <p:nvPr>
            <p:extLst>
              <p:ext uri="{D42A27DB-BD31-4B8C-83A1-F6EECF244321}">
                <p14:modId xmlns:p14="http://schemas.microsoft.com/office/powerpoint/2010/main" val="3513753077"/>
              </p:ext>
            </p:extLst>
          </p:nvPr>
        </p:nvGraphicFramePr>
        <p:xfrm>
          <a:off x="875261" y="1057620"/>
          <a:ext cx="10831317" cy="5166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383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13F33-8E06-46DA-B12F-26E68276A195}"/>
              </a:ext>
            </a:extLst>
          </p:cNvPr>
          <p:cNvSpPr>
            <a:spLocks noGrp="1"/>
          </p:cNvSpPr>
          <p:nvPr>
            <p:ph type="body" sz="quarter" idx="12"/>
          </p:nvPr>
        </p:nvSpPr>
        <p:spPr>
          <a:xfrm>
            <a:off x="469901" y="1170432"/>
            <a:ext cx="4888483" cy="4956048"/>
          </a:xfrm>
          <a:prstGeom prst="rect">
            <a:avLst/>
          </a:prstGeom>
        </p:spPr>
        <p:txBody>
          <a:bodyPr/>
          <a:lstStyle/>
          <a:p>
            <a:pPr marL="0" indent="0">
              <a:buNone/>
            </a:pPr>
            <a:r>
              <a:rPr lang="en-US" sz="2800" dirty="0"/>
              <a:t>Relating to:</a:t>
            </a:r>
          </a:p>
          <a:p>
            <a:pPr lvl="1">
              <a:buFont typeface="Arial" panose="020B0604020202020204" pitchFamily="34" charset="0"/>
              <a:buChar char="•"/>
            </a:pPr>
            <a:r>
              <a:rPr lang="en-US" sz="2800" b="1" dirty="0"/>
              <a:t>the inside-out collection</a:t>
            </a:r>
          </a:p>
          <a:p>
            <a:pPr marL="0" indent="0">
              <a:buNone/>
            </a:pPr>
            <a:r>
              <a:rPr lang="en-US" sz="2800" dirty="0"/>
              <a:t>libraries are currently not equally involved in all open content activities, but they plan to be involved in more. They are overall more invested, more successful and more confident to achieve impact in this area …</a:t>
            </a:r>
          </a:p>
          <a:p>
            <a:pPr marL="0" indent="0">
              <a:buNone/>
            </a:pPr>
            <a:endParaRPr lang="en-US" sz="2800" dirty="0"/>
          </a:p>
        </p:txBody>
      </p:sp>
      <p:sp>
        <p:nvSpPr>
          <p:cNvPr id="4" name="Text Placeholder 3">
            <a:extLst>
              <a:ext uri="{FF2B5EF4-FFF2-40B4-BE49-F238E27FC236}">
                <a16:creationId xmlns:a16="http://schemas.microsoft.com/office/drawing/2014/main" id="{A2CE0B55-317D-4679-A830-26EB38E9DAEB}"/>
              </a:ext>
            </a:extLst>
          </p:cNvPr>
          <p:cNvSpPr>
            <a:spLocks noGrp="1"/>
          </p:cNvSpPr>
          <p:nvPr>
            <p:ph type="body" sz="quarter" idx="13"/>
          </p:nvPr>
        </p:nvSpPr>
        <p:spPr>
          <a:xfrm>
            <a:off x="469901" y="264748"/>
            <a:ext cx="8339328" cy="759380"/>
          </a:xfrm>
          <a:prstGeom prst="rect">
            <a:avLst/>
          </a:prstGeom>
        </p:spPr>
        <p:txBody>
          <a:bodyPr>
            <a:normAutofit lnSpcReduction="10000"/>
          </a:bodyPr>
          <a:lstStyle/>
          <a:p>
            <a:r>
              <a:rPr lang="en-US" dirty="0"/>
              <a:t>Findings</a:t>
            </a:r>
          </a:p>
        </p:txBody>
      </p:sp>
    </p:spTree>
    <p:extLst>
      <p:ext uri="{BB962C8B-B14F-4D97-AF65-F5344CB8AC3E}">
        <p14:creationId xmlns:p14="http://schemas.microsoft.com/office/powerpoint/2010/main" val="811353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13F33-8E06-46DA-B12F-26E68276A195}"/>
              </a:ext>
            </a:extLst>
          </p:cNvPr>
          <p:cNvSpPr>
            <a:spLocks noGrp="1"/>
          </p:cNvSpPr>
          <p:nvPr>
            <p:ph type="body" sz="quarter" idx="12"/>
          </p:nvPr>
        </p:nvSpPr>
        <p:spPr>
          <a:xfrm>
            <a:off x="469901" y="1170432"/>
            <a:ext cx="4888483" cy="4956048"/>
          </a:xfrm>
          <a:prstGeom prst="rect">
            <a:avLst/>
          </a:prstGeom>
        </p:spPr>
        <p:txBody>
          <a:bodyPr/>
          <a:lstStyle/>
          <a:p>
            <a:pPr marL="0" indent="0">
              <a:buNone/>
            </a:pPr>
            <a:r>
              <a:rPr lang="en-US" sz="2800" dirty="0"/>
              <a:t>Relating to:</a:t>
            </a:r>
          </a:p>
          <a:p>
            <a:pPr lvl="1">
              <a:buFont typeface="Arial" panose="020B0604020202020204" pitchFamily="34" charset="0"/>
              <a:buChar char="•"/>
            </a:pPr>
            <a:r>
              <a:rPr lang="en-US" sz="2800" b="1" dirty="0"/>
              <a:t>the inside-out collection</a:t>
            </a:r>
          </a:p>
          <a:p>
            <a:pPr marL="0" indent="0">
              <a:buNone/>
            </a:pPr>
            <a:r>
              <a:rPr lang="en-US" sz="2800" dirty="0"/>
              <a:t>libraries are currently not equally involved in all open content activities, but they plan to be involved in more. They are overall more invested, more successful and more confident to achieve impact in this area …</a:t>
            </a:r>
          </a:p>
          <a:p>
            <a:pPr marL="0" indent="0">
              <a:buNone/>
            </a:pPr>
            <a:endParaRPr lang="en-US" sz="2800" dirty="0"/>
          </a:p>
          <a:p>
            <a:pPr marL="0" indent="0">
              <a:buNone/>
            </a:pPr>
            <a:endParaRPr lang="en-US" sz="2800" dirty="0"/>
          </a:p>
        </p:txBody>
      </p:sp>
      <p:sp>
        <p:nvSpPr>
          <p:cNvPr id="4" name="Text Placeholder 3">
            <a:extLst>
              <a:ext uri="{FF2B5EF4-FFF2-40B4-BE49-F238E27FC236}">
                <a16:creationId xmlns:a16="http://schemas.microsoft.com/office/drawing/2014/main" id="{A2CE0B55-317D-4679-A830-26EB38E9DAEB}"/>
              </a:ext>
            </a:extLst>
          </p:cNvPr>
          <p:cNvSpPr>
            <a:spLocks noGrp="1"/>
          </p:cNvSpPr>
          <p:nvPr>
            <p:ph type="body" sz="quarter" idx="13"/>
          </p:nvPr>
        </p:nvSpPr>
        <p:spPr>
          <a:xfrm>
            <a:off x="469901" y="264748"/>
            <a:ext cx="8339328" cy="759380"/>
          </a:xfrm>
          <a:prstGeom prst="rect">
            <a:avLst/>
          </a:prstGeom>
        </p:spPr>
        <p:txBody>
          <a:bodyPr>
            <a:normAutofit lnSpcReduction="10000"/>
          </a:bodyPr>
          <a:lstStyle/>
          <a:p>
            <a:r>
              <a:rPr lang="en-US" dirty="0"/>
              <a:t>Findings</a:t>
            </a:r>
          </a:p>
        </p:txBody>
      </p:sp>
      <p:sp>
        <p:nvSpPr>
          <p:cNvPr id="5" name="Text Placeholder 2">
            <a:extLst>
              <a:ext uri="{FF2B5EF4-FFF2-40B4-BE49-F238E27FC236}">
                <a16:creationId xmlns:a16="http://schemas.microsoft.com/office/drawing/2014/main" id="{E3F78F96-99EB-594A-A3B5-EF099C1045F8}"/>
              </a:ext>
            </a:extLst>
          </p:cNvPr>
          <p:cNvSpPr txBox="1">
            <a:spLocks/>
          </p:cNvSpPr>
          <p:nvPr/>
        </p:nvSpPr>
        <p:spPr>
          <a:xfrm>
            <a:off x="5888736" y="1170432"/>
            <a:ext cx="6108193" cy="4475171"/>
          </a:xfrm>
          <a:prstGeom prst="rect">
            <a:avLst/>
          </a:prstGeom>
        </p:spPr>
        <p:txBody>
          <a:bodyPr vert="horz"/>
          <a:lstStyle>
            <a:lvl1pPr marL="457189" indent="-457189" algn="l" defTabSz="609585" rtl="0" eaLnBrk="1" latinLnBrk="0" hangingPunct="1">
              <a:spcBef>
                <a:spcPct val="20000"/>
              </a:spcBef>
              <a:buFont typeface="Arial"/>
              <a:buChar char="•"/>
              <a:defRPr sz="32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US" sz="2800" dirty="0"/>
              <a:t>then in:</a:t>
            </a:r>
          </a:p>
          <a:p>
            <a:pPr>
              <a:buFont typeface="Arial" panose="020B0604020202020204" pitchFamily="34" charset="0"/>
              <a:buChar char="•"/>
            </a:pPr>
            <a:r>
              <a:rPr lang="en-US" sz="2800" b="1" dirty="0"/>
              <a:t>the facilitated collection</a:t>
            </a:r>
          </a:p>
          <a:p>
            <a:pPr marL="0" indent="0">
              <a:buNone/>
            </a:pPr>
            <a:r>
              <a:rPr lang="en-US" sz="2800" dirty="0"/>
              <a:t>… where &gt;50% of them are currently involved - yet, they indicate significant gaps in funding and success.  </a:t>
            </a:r>
          </a:p>
          <a:p>
            <a:pPr marL="0" indent="0">
              <a:buNone/>
            </a:pPr>
            <a:endParaRPr lang="en-US" sz="2800" i="1" dirty="0">
              <a:solidFill>
                <a:schemeClr val="accent2"/>
              </a:solidFill>
            </a:endParaRPr>
          </a:p>
          <a:p>
            <a:pPr marL="0" indent="0">
              <a:buNone/>
            </a:pPr>
            <a:endParaRPr lang="en-US" sz="2400" b="1" dirty="0"/>
          </a:p>
          <a:p>
            <a:pPr marL="0" indent="0">
              <a:buFont typeface="Arial"/>
              <a:buNone/>
            </a:pPr>
            <a:endParaRPr lang="en-US" sz="2400" dirty="0"/>
          </a:p>
        </p:txBody>
      </p:sp>
    </p:spTree>
    <p:extLst>
      <p:ext uri="{BB962C8B-B14F-4D97-AF65-F5344CB8AC3E}">
        <p14:creationId xmlns:p14="http://schemas.microsoft.com/office/powerpoint/2010/main" val="699449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8330CF-25E1-4D6F-8635-39C9603708BD}"/>
              </a:ext>
            </a:extLst>
          </p:cNvPr>
          <p:cNvSpPr>
            <a:spLocks noGrp="1"/>
          </p:cNvSpPr>
          <p:nvPr>
            <p:ph type="body" sz="quarter" idx="12"/>
          </p:nvPr>
        </p:nvSpPr>
        <p:spPr/>
        <p:txBody>
          <a:bodyPr>
            <a:normAutofit/>
          </a:bodyPr>
          <a:lstStyle/>
          <a:p>
            <a:pPr marL="0" indent="0">
              <a:buNone/>
            </a:pPr>
            <a:r>
              <a:rPr lang="en-US" dirty="0"/>
              <a:t>	</a:t>
            </a:r>
            <a:endParaRPr lang="en-US" sz="4533" dirty="0"/>
          </a:p>
        </p:txBody>
      </p:sp>
      <p:sp>
        <p:nvSpPr>
          <p:cNvPr id="4" name="Text Placeholder 3">
            <a:extLst>
              <a:ext uri="{FF2B5EF4-FFF2-40B4-BE49-F238E27FC236}">
                <a16:creationId xmlns:a16="http://schemas.microsoft.com/office/drawing/2014/main" id="{ED016CEF-15B4-4834-9530-97CE24D4B116}"/>
              </a:ext>
            </a:extLst>
          </p:cNvPr>
          <p:cNvSpPr>
            <a:spLocks noGrp="1"/>
          </p:cNvSpPr>
          <p:nvPr>
            <p:ph type="body" sz="quarter" idx="13"/>
          </p:nvPr>
        </p:nvSpPr>
        <p:spPr/>
        <p:txBody>
          <a:bodyPr/>
          <a:lstStyle/>
          <a:p>
            <a:endParaRPr lang="en-US" dirty="0"/>
          </a:p>
        </p:txBody>
      </p:sp>
      <p:sp>
        <p:nvSpPr>
          <p:cNvPr id="6" name="Rectangle 5">
            <a:extLst>
              <a:ext uri="{FF2B5EF4-FFF2-40B4-BE49-F238E27FC236}">
                <a16:creationId xmlns:a16="http://schemas.microsoft.com/office/drawing/2014/main" id="{11130BC6-3AC5-4F31-A6AD-9F18A03CF9D9}"/>
              </a:ext>
            </a:extLst>
          </p:cNvPr>
          <p:cNvSpPr/>
          <p:nvPr/>
        </p:nvSpPr>
        <p:spPr>
          <a:xfrm>
            <a:off x="1766710" y="2948861"/>
            <a:ext cx="8658579" cy="1323439"/>
          </a:xfrm>
          <a:prstGeom prst="rect">
            <a:avLst/>
          </a:prstGeom>
        </p:spPr>
        <p:txBody>
          <a:bodyPr wrap="square">
            <a:spAutoFit/>
          </a:bodyPr>
          <a:lstStyle/>
          <a:p>
            <a:r>
              <a:rPr lang="en-US" sz="2800" i="1" dirty="0">
                <a:solidFill>
                  <a:srgbClr val="236192"/>
                </a:solidFill>
              </a:rPr>
              <a:t> </a:t>
            </a:r>
            <a:r>
              <a:rPr lang="en-US" sz="4000" b="1" i="1" dirty="0">
                <a:solidFill>
                  <a:srgbClr val="236192"/>
                </a:solidFill>
              </a:rPr>
              <a:t>“just because something is OPEN doesn’t mean it’s accessible”</a:t>
            </a:r>
            <a:endParaRPr lang="en-US" sz="4000" b="1" dirty="0"/>
          </a:p>
        </p:txBody>
      </p:sp>
    </p:spTree>
    <p:extLst>
      <p:ext uri="{BB962C8B-B14F-4D97-AF65-F5344CB8AC3E}">
        <p14:creationId xmlns:p14="http://schemas.microsoft.com/office/powerpoint/2010/main" val="1866264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B4185707-ED02-4F80-B3B0-169F86D0D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80" y="0"/>
            <a:ext cx="5532120" cy="6858000"/>
          </a:xfrm>
          <a:prstGeom prst="rect">
            <a:avLst/>
          </a:prstGeom>
        </p:spPr>
      </p:pic>
      <p:pic>
        <p:nvPicPr>
          <p:cNvPr id="4" name="Picture 3" descr="A picture containing table, stool, bottle, glass&#10;&#10;Description automatically generated">
            <a:extLst>
              <a:ext uri="{FF2B5EF4-FFF2-40B4-BE49-F238E27FC236}">
                <a16:creationId xmlns:a16="http://schemas.microsoft.com/office/drawing/2014/main" id="{E993BC31-0D7A-4106-BEDC-1E75FB78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532120" cy="6858000"/>
          </a:xfrm>
          <a:prstGeom prst="rect">
            <a:avLst/>
          </a:prstGeom>
        </p:spPr>
      </p:pic>
      <p:sp>
        <p:nvSpPr>
          <p:cNvPr id="2" name="Rectangle 1">
            <a:extLst>
              <a:ext uri="{FF2B5EF4-FFF2-40B4-BE49-F238E27FC236}">
                <a16:creationId xmlns:a16="http://schemas.microsoft.com/office/drawing/2014/main" id="{06B5CBDB-01D2-46E8-BB81-95E4B64F0A4A}"/>
              </a:ext>
            </a:extLst>
          </p:cNvPr>
          <p:cNvSpPr/>
          <p:nvPr/>
        </p:nvSpPr>
        <p:spPr>
          <a:xfrm>
            <a:off x="0" y="6211669"/>
            <a:ext cx="5080000" cy="646331"/>
          </a:xfrm>
          <a:prstGeom prst="rect">
            <a:avLst/>
          </a:prstGeom>
        </p:spPr>
        <p:txBody>
          <a:bodyPr wrap="square">
            <a:spAutoFit/>
          </a:bodyPr>
          <a:lstStyle/>
          <a:p>
            <a:r>
              <a:rPr lang="en-US" dirty="0"/>
              <a:t>(https://commons.wikimedia.org/wiki/File:Open_Science_Logo_v2.jpg), „Open Science Logo v2“</a:t>
            </a:r>
          </a:p>
        </p:txBody>
      </p:sp>
      <p:sp>
        <p:nvSpPr>
          <p:cNvPr id="5" name="Rectangle 4">
            <a:extLst>
              <a:ext uri="{FF2B5EF4-FFF2-40B4-BE49-F238E27FC236}">
                <a16:creationId xmlns:a16="http://schemas.microsoft.com/office/drawing/2014/main" id="{3B14F6F2-39BA-4F4E-9233-7F36F35D2D6A}"/>
              </a:ext>
            </a:extLst>
          </p:cNvPr>
          <p:cNvSpPr/>
          <p:nvPr/>
        </p:nvSpPr>
        <p:spPr>
          <a:xfrm>
            <a:off x="6946900" y="6211668"/>
            <a:ext cx="5130800" cy="646331"/>
          </a:xfrm>
          <a:prstGeom prst="rect">
            <a:avLst/>
          </a:prstGeom>
        </p:spPr>
        <p:txBody>
          <a:bodyPr wrap="square">
            <a:spAutoFit/>
          </a:bodyPr>
          <a:lstStyle/>
          <a:p>
            <a:r>
              <a:rPr lang="en-US" dirty="0"/>
              <a:t>(https://commons.wikimedia.org/wiki/File:Open_Science_Logo.jpg), „Open Science Logo“</a:t>
            </a:r>
          </a:p>
        </p:txBody>
      </p:sp>
      <p:sp>
        <p:nvSpPr>
          <p:cNvPr id="8" name="TextBox 7">
            <a:extLst>
              <a:ext uri="{FF2B5EF4-FFF2-40B4-BE49-F238E27FC236}">
                <a16:creationId xmlns:a16="http://schemas.microsoft.com/office/drawing/2014/main" id="{8B703B05-AC93-4003-B82A-9BBC9111D535}"/>
              </a:ext>
            </a:extLst>
          </p:cNvPr>
          <p:cNvSpPr txBox="1"/>
          <p:nvPr/>
        </p:nvSpPr>
        <p:spPr>
          <a:xfrm>
            <a:off x="0" y="117733"/>
            <a:ext cx="2070100" cy="369332"/>
          </a:xfrm>
          <a:prstGeom prst="rect">
            <a:avLst/>
          </a:prstGeom>
          <a:noFill/>
        </p:spPr>
        <p:txBody>
          <a:bodyPr wrap="square" rtlCol="0">
            <a:spAutoFit/>
          </a:bodyPr>
          <a:lstStyle/>
          <a:p>
            <a:r>
              <a:rPr lang="en-US" dirty="0" err="1"/>
              <a:t>G.emmerich</a:t>
            </a:r>
            <a:endParaRPr lang="en-US" dirty="0"/>
          </a:p>
        </p:txBody>
      </p:sp>
      <p:sp>
        <p:nvSpPr>
          <p:cNvPr id="9" name="TextBox 8">
            <a:extLst>
              <a:ext uri="{FF2B5EF4-FFF2-40B4-BE49-F238E27FC236}">
                <a16:creationId xmlns:a16="http://schemas.microsoft.com/office/drawing/2014/main" id="{F8C55419-EECD-46CA-B8E9-F3BC016059DD}"/>
              </a:ext>
            </a:extLst>
          </p:cNvPr>
          <p:cNvSpPr txBox="1"/>
          <p:nvPr/>
        </p:nvSpPr>
        <p:spPr>
          <a:xfrm>
            <a:off x="1409700" y="131464"/>
            <a:ext cx="6083300" cy="369332"/>
          </a:xfrm>
          <a:prstGeom prst="rect">
            <a:avLst/>
          </a:prstGeom>
          <a:noFill/>
        </p:spPr>
        <p:txBody>
          <a:bodyPr wrap="square" rtlCol="0">
            <a:spAutoFit/>
          </a:bodyPr>
          <a:lstStyle/>
          <a:p>
            <a:r>
              <a:rPr lang="en-US" dirty="0"/>
              <a:t>https://creativecommons.org/licenses/by-sa/3.0/legalcode</a:t>
            </a:r>
          </a:p>
        </p:txBody>
      </p:sp>
    </p:spTree>
    <p:extLst>
      <p:ext uri="{BB962C8B-B14F-4D97-AF65-F5344CB8AC3E}">
        <p14:creationId xmlns:p14="http://schemas.microsoft.com/office/powerpoint/2010/main" val="748898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8330CF-25E1-4D6F-8635-39C9603708BD}"/>
              </a:ext>
            </a:extLst>
          </p:cNvPr>
          <p:cNvSpPr>
            <a:spLocks noGrp="1"/>
          </p:cNvSpPr>
          <p:nvPr>
            <p:ph type="body" sz="quarter" idx="12"/>
          </p:nvPr>
        </p:nvSpPr>
        <p:spPr/>
        <p:txBody>
          <a:bodyPr>
            <a:normAutofit/>
          </a:bodyPr>
          <a:lstStyle/>
          <a:p>
            <a:pPr marL="0" indent="0">
              <a:buNone/>
            </a:pPr>
            <a:r>
              <a:rPr lang="en-US" sz="3600" dirty="0"/>
              <a:t>Open policies emphasize openness and reusability.</a:t>
            </a:r>
          </a:p>
          <a:p>
            <a:pPr marL="0" indent="0">
              <a:buNone/>
            </a:pPr>
            <a:endParaRPr lang="en-US" sz="3600" dirty="0"/>
          </a:p>
          <a:p>
            <a:pPr marL="0" indent="0">
              <a:buNone/>
            </a:pPr>
            <a:r>
              <a:rPr lang="en-US" sz="3600" dirty="0"/>
              <a:t>They are driving libraries to invest more in the inside-out collection:</a:t>
            </a:r>
            <a:r>
              <a:rPr lang="en-US" dirty="0"/>
              <a:t>	</a:t>
            </a:r>
          </a:p>
          <a:p>
            <a:pPr lvl="1"/>
            <a:r>
              <a:rPr lang="en-US" sz="3200" dirty="0"/>
              <a:t>Digitizing print collections and clearing rights for re-use</a:t>
            </a:r>
          </a:p>
          <a:p>
            <a:pPr lvl="1"/>
            <a:r>
              <a:rPr lang="en-US" sz="3200" dirty="0"/>
              <a:t>Supporting Open Access publishing </a:t>
            </a:r>
          </a:p>
          <a:p>
            <a:pPr lvl="1"/>
            <a:r>
              <a:rPr lang="en-US" sz="3200" dirty="0"/>
              <a:t>Supporting Open Data reuse</a:t>
            </a:r>
            <a:r>
              <a:rPr lang="en-US" dirty="0"/>
              <a:t>	</a:t>
            </a:r>
            <a:endParaRPr lang="en-US" sz="4533" dirty="0"/>
          </a:p>
        </p:txBody>
      </p:sp>
      <p:sp>
        <p:nvSpPr>
          <p:cNvPr id="4" name="Text Placeholder 3">
            <a:extLst>
              <a:ext uri="{FF2B5EF4-FFF2-40B4-BE49-F238E27FC236}">
                <a16:creationId xmlns:a16="http://schemas.microsoft.com/office/drawing/2014/main" id="{ED016CEF-15B4-4834-9530-97CE24D4B116}"/>
              </a:ext>
            </a:extLst>
          </p:cNvPr>
          <p:cNvSpPr>
            <a:spLocks noGrp="1"/>
          </p:cNvSpPr>
          <p:nvPr>
            <p:ph type="body" sz="quarter" idx="13"/>
          </p:nvPr>
        </p:nvSpPr>
        <p:spPr/>
        <p:txBody>
          <a:bodyPr/>
          <a:lstStyle/>
          <a:p>
            <a:r>
              <a:rPr lang="en-US" dirty="0"/>
              <a:t>The shift to open: a trend</a:t>
            </a:r>
          </a:p>
        </p:txBody>
      </p:sp>
    </p:spTree>
    <p:extLst>
      <p:ext uri="{BB962C8B-B14F-4D97-AF65-F5344CB8AC3E}">
        <p14:creationId xmlns:p14="http://schemas.microsoft.com/office/powerpoint/2010/main" val="1831632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1F11A8-76F3-7F44-A7DC-A7549927DEC5}"/>
              </a:ext>
            </a:extLst>
          </p:cNvPr>
          <p:cNvSpPr>
            <a:spLocks noGrp="1"/>
          </p:cNvSpPr>
          <p:nvPr>
            <p:ph type="body" sz="quarter" idx="12"/>
          </p:nvPr>
        </p:nvSpPr>
        <p:spPr>
          <a:xfrm>
            <a:off x="588494" y="1372994"/>
            <a:ext cx="5507506" cy="4475171"/>
          </a:xfrm>
        </p:spPr>
        <p:txBody>
          <a:bodyPr>
            <a:normAutofit/>
          </a:bodyPr>
          <a:lstStyle/>
          <a:p>
            <a:pPr marL="0" indent="0">
              <a:buNone/>
            </a:pPr>
            <a:endParaRPr lang="en-US" sz="2400" dirty="0"/>
          </a:p>
          <a:p>
            <a:pPr marL="514350" indent="-514350">
              <a:buFont typeface="+mj-lt"/>
              <a:buAutoNum type="arabicPeriod"/>
            </a:pPr>
            <a:r>
              <a:rPr lang="en-US" dirty="0"/>
              <a:t>Report on Open Content support by Research Libraries </a:t>
            </a:r>
            <a:r>
              <a:rPr lang="en-US" sz="2400" dirty="0"/>
              <a:t>(March 2020)</a:t>
            </a:r>
          </a:p>
          <a:p>
            <a:pPr marL="514350" indent="-514350">
              <a:buFont typeface="+mj-lt"/>
              <a:buAutoNum type="arabicPeriod"/>
            </a:pPr>
            <a:endParaRPr lang="en-US" sz="2400" dirty="0"/>
          </a:p>
          <a:p>
            <a:pPr marL="514350" indent="-514350">
              <a:buFont typeface="+mj-lt"/>
              <a:buAutoNum type="arabicPeriod"/>
            </a:pPr>
            <a:r>
              <a:rPr lang="en-US" dirty="0"/>
              <a:t>Dataset will be open and available at:</a:t>
            </a:r>
          </a:p>
          <a:p>
            <a:pPr marL="609585" lvl="1" indent="0">
              <a:buNone/>
            </a:pPr>
            <a:r>
              <a:rPr lang="en-US" sz="2800" dirty="0">
                <a:solidFill>
                  <a:schemeClr val="accent2"/>
                </a:solidFill>
              </a:rPr>
              <a:t>oc.lc/research</a:t>
            </a:r>
            <a:endParaRPr lang="en-US" dirty="0"/>
          </a:p>
          <a:p>
            <a:pPr marL="514350" indent="-514350">
              <a:buFont typeface="+mj-lt"/>
              <a:buAutoNum type="arabicPeriod" startAt="2"/>
            </a:pPr>
            <a:endParaRPr lang="en-US" dirty="0"/>
          </a:p>
          <a:p>
            <a:endParaRPr lang="en-US" dirty="0"/>
          </a:p>
          <a:p>
            <a:endParaRPr lang="en-US" dirty="0"/>
          </a:p>
        </p:txBody>
      </p:sp>
      <p:sp>
        <p:nvSpPr>
          <p:cNvPr id="3" name="Text Placeholder 2">
            <a:extLst>
              <a:ext uri="{FF2B5EF4-FFF2-40B4-BE49-F238E27FC236}">
                <a16:creationId xmlns:a16="http://schemas.microsoft.com/office/drawing/2014/main" id="{A3B91FE5-295A-0B4E-B3AF-6E442132EAEA}"/>
              </a:ext>
            </a:extLst>
          </p:cNvPr>
          <p:cNvSpPr>
            <a:spLocks noGrp="1"/>
          </p:cNvSpPr>
          <p:nvPr>
            <p:ph type="body" sz="quarter" idx="13"/>
          </p:nvPr>
        </p:nvSpPr>
        <p:spPr/>
        <p:txBody>
          <a:bodyPr/>
          <a:lstStyle/>
          <a:p>
            <a:r>
              <a:rPr lang="en-US" dirty="0"/>
              <a:t>Publication in progress	</a:t>
            </a:r>
          </a:p>
        </p:txBody>
      </p:sp>
      <p:sp>
        <p:nvSpPr>
          <p:cNvPr id="4" name="Text Placeholder 1">
            <a:extLst>
              <a:ext uri="{FF2B5EF4-FFF2-40B4-BE49-F238E27FC236}">
                <a16:creationId xmlns:a16="http://schemas.microsoft.com/office/drawing/2014/main" id="{CABAAF16-AC95-604B-B391-FE944CDD3B87}"/>
              </a:ext>
            </a:extLst>
          </p:cNvPr>
          <p:cNvSpPr txBox="1">
            <a:spLocks/>
          </p:cNvSpPr>
          <p:nvPr/>
        </p:nvSpPr>
        <p:spPr>
          <a:xfrm>
            <a:off x="6333185" y="1374388"/>
            <a:ext cx="5507506" cy="4475171"/>
          </a:xfrm>
          <a:prstGeom prst="rect">
            <a:avLst/>
          </a:prstGeom>
        </p:spPr>
        <p:txBody>
          <a:bodyPr vert="horz"/>
          <a:lstStyle>
            <a:lvl1pPr marL="457189" indent="-457189" algn="l" defTabSz="609585" rtl="0" eaLnBrk="1" latinLnBrk="0" hangingPunct="1">
              <a:spcBef>
                <a:spcPct val="20000"/>
              </a:spcBef>
              <a:buFont typeface="Arial"/>
              <a:buChar char="•"/>
              <a:defRPr sz="32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800" dirty="0">
                <a:solidFill>
                  <a:schemeClr val="accent2"/>
                </a:solidFill>
              </a:rPr>
              <a:t>  </a:t>
            </a:r>
          </a:p>
          <a:p>
            <a:pPr marL="0" indent="0" algn="ctr">
              <a:buNone/>
            </a:pPr>
            <a:endParaRPr lang="en-US" dirty="0"/>
          </a:p>
          <a:p>
            <a:pPr marL="0" indent="0" algn="ctr">
              <a:buNone/>
            </a:pPr>
            <a:r>
              <a:rPr lang="en-US" dirty="0"/>
              <a:t>Follow our blog at </a:t>
            </a:r>
            <a:r>
              <a:rPr lang="en-US" dirty="0">
                <a:solidFill>
                  <a:schemeClr val="accent2"/>
                </a:solidFill>
              </a:rPr>
              <a:t>Hangingtogether.org</a:t>
            </a:r>
          </a:p>
          <a:p>
            <a:endParaRPr lang="en-US" dirty="0"/>
          </a:p>
        </p:txBody>
      </p:sp>
    </p:spTree>
    <p:extLst>
      <p:ext uri="{BB962C8B-B14F-4D97-AF65-F5344CB8AC3E}">
        <p14:creationId xmlns:p14="http://schemas.microsoft.com/office/powerpoint/2010/main" val="2673859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2656B5-254F-47C7-A06C-9F6A8D6BDD93}"/>
              </a:ext>
            </a:extLst>
          </p:cNvPr>
          <p:cNvSpPr>
            <a:spLocks noGrp="1"/>
          </p:cNvSpPr>
          <p:nvPr>
            <p:ph type="body" sz="quarter" idx="10"/>
          </p:nvPr>
        </p:nvSpPr>
        <p:spPr/>
        <p:txBody>
          <a:bodyPr>
            <a:normAutofit fontScale="40000" lnSpcReduction="20000"/>
          </a:bodyPr>
          <a:lstStyle/>
          <a:p>
            <a:r>
              <a:rPr lang="en-US" sz="17600" dirty="0"/>
              <a:t>Thank you!</a:t>
            </a:r>
          </a:p>
          <a:p>
            <a:endParaRPr lang="en-US"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p:txBody>
      </p:sp>
    </p:spTree>
    <p:extLst>
      <p:ext uri="{BB962C8B-B14F-4D97-AF65-F5344CB8AC3E}">
        <p14:creationId xmlns:p14="http://schemas.microsoft.com/office/powerpoint/2010/main" val="72845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2A00C3-593F-4C63-81B1-20AD764B5ADA}"/>
              </a:ext>
            </a:extLst>
          </p:cNvPr>
          <p:cNvSpPr>
            <a:spLocks noGrp="1"/>
          </p:cNvSpPr>
          <p:nvPr>
            <p:ph type="body" sz="quarter" idx="12"/>
          </p:nvPr>
        </p:nvSpPr>
        <p:spPr/>
        <p:txBody>
          <a:bodyPr/>
          <a:lstStyle/>
          <a:p>
            <a:pPr marL="0" indent="0">
              <a:buNone/>
            </a:pPr>
            <a:r>
              <a:rPr lang="en-US" dirty="0">
                <a:solidFill>
                  <a:srgbClr val="000000"/>
                </a:solidFill>
              </a:rPr>
              <a:t>To engage a global audience of librarians in a joint exercise, asking them to:</a:t>
            </a:r>
          </a:p>
          <a:p>
            <a:r>
              <a:rPr lang="en-US" b="1" dirty="0">
                <a:solidFill>
                  <a:srgbClr val="000000"/>
                </a:solidFill>
              </a:rPr>
              <a:t>Map</a:t>
            </a:r>
            <a:r>
              <a:rPr lang="en-US" b="1" i="1" dirty="0">
                <a:solidFill>
                  <a:srgbClr val="000000"/>
                </a:solidFill>
              </a:rPr>
              <a:t> </a:t>
            </a:r>
            <a:r>
              <a:rPr lang="en-US" dirty="0">
                <a:solidFill>
                  <a:srgbClr val="000000"/>
                </a:solidFill>
              </a:rPr>
              <a:t>and align their open content efforts and activities</a:t>
            </a:r>
          </a:p>
          <a:p>
            <a:pPr lvl="0"/>
            <a:r>
              <a:rPr lang="en-US" b="1" dirty="0"/>
              <a:t>Explore </a:t>
            </a:r>
            <a:r>
              <a:rPr lang="en-US" dirty="0"/>
              <a:t>current levels of funding and staffing in open content activities</a:t>
            </a:r>
          </a:p>
          <a:p>
            <a:pPr lvl="0"/>
            <a:r>
              <a:rPr lang="en-US" b="1" dirty="0"/>
              <a:t>Identify </a:t>
            </a:r>
            <a:r>
              <a:rPr lang="en-US" dirty="0"/>
              <a:t>areas of cooperation with OCLC to leverage their open content efforts</a:t>
            </a:r>
          </a:p>
          <a:p>
            <a:pPr marL="0" indent="0">
              <a:buNone/>
            </a:pPr>
            <a:endParaRPr lang="en-US" dirty="0">
              <a:solidFill>
                <a:srgbClr val="000000"/>
              </a:solidFill>
            </a:endParaRPr>
          </a:p>
          <a:p>
            <a:endParaRPr lang="en-US" dirty="0"/>
          </a:p>
          <a:p>
            <a:endParaRPr lang="en-US" dirty="0"/>
          </a:p>
        </p:txBody>
      </p:sp>
      <p:sp>
        <p:nvSpPr>
          <p:cNvPr id="3" name="Text Placeholder 2">
            <a:extLst>
              <a:ext uri="{FF2B5EF4-FFF2-40B4-BE49-F238E27FC236}">
                <a16:creationId xmlns:a16="http://schemas.microsoft.com/office/drawing/2014/main" id="{E31C9735-A52F-428A-AA64-AB767F020E4F}"/>
              </a:ext>
            </a:extLst>
          </p:cNvPr>
          <p:cNvSpPr>
            <a:spLocks noGrp="1"/>
          </p:cNvSpPr>
          <p:nvPr>
            <p:ph type="body" sz="quarter" idx="13"/>
          </p:nvPr>
        </p:nvSpPr>
        <p:spPr/>
        <p:txBody>
          <a:bodyPr/>
          <a:lstStyle/>
          <a:p>
            <a:r>
              <a:rPr lang="en-US" dirty="0"/>
              <a:t>Purpose</a:t>
            </a:r>
          </a:p>
        </p:txBody>
      </p:sp>
    </p:spTree>
    <p:extLst>
      <p:ext uri="{BB962C8B-B14F-4D97-AF65-F5344CB8AC3E}">
        <p14:creationId xmlns:p14="http://schemas.microsoft.com/office/powerpoint/2010/main" val="18010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352C36-B55E-402E-A069-CC483A33BA2E}"/>
              </a:ext>
            </a:extLst>
          </p:cNvPr>
          <p:cNvSpPr>
            <a:spLocks noGrp="1"/>
          </p:cNvSpPr>
          <p:nvPr>
            <p:ph type="body" sz="quarter" idx="12"/>
          </p:nvPr>
        </p:nvSpPr>
        <p:spPr/>
        <p:txBody>
          <a:bodyPr>
            <a:normAutofit lnSpcReduction="10000"/>
          </a:bodyPr>
          <a:lstStyle/>
          <a:p>
            <a:r>
              <a:rPr lang="en-US" dirty="0"/>
              <a:t>Not only OA – also other </a:t>
            </a:r>
            <a:r>
              <a:rPr lang="en-US" b="1" dirty="0"/>
              <a:t>freely available online </a:t>
            </a:r>
            <a:r>
              <a:rPr lang="en-US" dirty="0"/>
              <a:t>open content</a:t>
            </a:r>
            <a:br>
              <a:rPr lang="en-US" dirty="0"/>
            </a:br>
            <a:endParaRPr lang="en-US" dirty="0"/>
          </a:p>
          <a:p>
            <a:r>
              <a:rPr lang="en-US" dirty="0"/>
              <a:t>Acknowledging the continuum of openness </a:t>
            </a:r>
          </a:p>
          <a:p>
            <a:endParaRPr lang="en-US" dirty="0"/>
          </a:p>
          <a:p>
            <a:r>
              <a:rPr lang="en-US" dirty="0"/>
              <a:t>Global survey</a:t>
            </a:r>
          </a:p>
          <a:p>
            <a:endParaRPr lang="en-US" dirty="0"/>
          </a:p>
          <a:p>
            <a:r>
              <a:rPr lang="en-US" dirty="0"/>
              <a:t>All library types</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18663E60-A8FF-41FF-A3EB-BF032F8E874D}"/>
              </a:ext>
            </a:extLst>
          </p:cNvPr>
          <p:cNvSpPr>
            <a:spLocks noGrp="1"/>
          </p:cNvSpPr>
          <p:nvPr>
            <p:ph type="body" sz="quarter" idx="13"/>
          </p:nvPr>
        </p:nvSpPr>
        <p:spPr/>
        <p:txBody>
          <a:bodyPr/>
          <a:lstStyle/>
          <a:p>
            <a:r>
              <a:rPr lang="en-US" dirty="0"/>
              <a:t>Scope</a:t>
            </a:r>
          </a:p>
        </p:txBody>
      </p:sp>
    </p:spTree>
    <p:extLst>
      <p:ext uri="{BB962C8B-B14F-4D97-AF65-F5344CB8AC3E}">
        <p14:creationId xmlns:p14="http://schemas.microsoft.com/office/powerpoint/2010/main" val="2982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6B9A5E-6E51-4C02-958D-49ADE79FA99D}"/>
              </a:ext>
            </a:extLst>
          </p:cNvPr>
          <p:cNvSpPr txBox="1"/>
          <p:nvPr/>
        </p:nvSpPr>
        <p:spPr>
          <a:xfrm>
            <a:off x="195943" y="1480458"/>
            <a:ext cx="5900057" cy="4801314"/>
          </a:xfrm>
          <a:prstGeom prst="rect">
            <a:avLst/>
          </a:prstGeom>
          <a:noFill/>
        </p:spPr>
        <p:txBody>
          <a:bodyPr wrap="square" rtlCol="0">
            <a:spAutoFit/>
          </a:bodyPr>
          <a:lstStyle/>
          <a:p>
            <a:r>
              <a:rPr lang="en-US" sz="2400" b="1" dirty="0"/>
              <a:t>1 Advocacy and policies</a:t>
            </a:r>
            <a:endParaRPr lang="en-US" sz="2400" dirty="0"/>
          </a:p>
          <a:p>
            <a:endParaRPr lang="en-US" sz="2400" dirty="0"/>
          </a:p>
          <a:p>
            <a:r>
              <a:rPr lang="en-US" sz="2400" b="1" dirty="0"/>
              <a:t>2 Publishing</a:t>
            </a:r>
            <a:endParaRPr lang="en-US" sz="2400" dirty="0"/>
          </a:p>
          <a:p>
            <a:endParaRPr lang="en-US" sz="2400" b="1" dirty="0"/>
          </a:p>
          <a:p>
            <a:r>
              <a:rPr lang="en-US" sz="2400" b="1" dirty="0"/>
              <a:t>3 Digitizing collections</a:t>
            </a:r>
          </a:p>
          <a:p>
            <a:endParaRPr lang="en-US" sz="2400" b="1" dirty="0"/>
          </a:p>
          <a:p>
            <a:r>
              <a:rPr lang="en-US" sz="2400" b="1" dirty="0"/>
              <a:t>4 Data services</a:t>
            </a:r>
          </a:p>
          <a:p>
            <a:endParaRPr lang="en-US" sz="2400" b="1" dirty="0"/>
          </a:p>
          <a:p>
            <a:r>
              <a:rPr lang="en-US" sz="2400" b="1" dirty="0"/>
              <a:t>5 Supporting authors, researchers, teachers in creating open content </a:t>
            </a:r>
          </a:p>
          <a:p>
            <a:endParaRPr lang="en-US" sz="2400" b="1" i="1" dirty="0"/>
          </a:p>
          <a:p>
            <a:r>
              <a:rPr lang="en-US" sz="2400" b="1" dirty="0"/>
              <a:t>6 Bibliometrics</a:t>
            </a:r>
            <a:endParaRPr lang="en-US" sz="2400" dirty="0"/>
          </a:p>
          <a:p>
            <a:endParaRPr lang="en-US" dirty="0"/>
          </a:p>
        </p:txBody>
      </p:sp>
      <p:sp>
        <p:nvSpPr>
          <p:cNvPr id="5" name="TextBox 4">
            <a:extLst>
              <a:ext uri="{FF2B5EF4-FFF2-40B4-BE49-F238E27FC236}">
                <a16:creationId xmlns:a16="http://schemas.microsoft.com/office/drawing/2014/main" id="{9AFE75F3-D82C-4CE3-8E2A-DA536FB4A098}"/>
              </a:ext>
            </a:extLst>
          </p:cNvPr>
          <p:cNvSpPr txBox="1"/>
          <p:nvPr/>
        </p:nvSpPr>
        <p:spPr>
          <a:xfrm>
            <a:off x="6531429" y="1480458"/>
            <a:ext cx="5464628" cy="4524315"/>
          </a:xfrm>
          <a:prstGeom prst="rect">
            <a:avLst/>
          </a:prstGeom>
          <a:noFill/>
        </p:spPr>
        <p:txBody>
          <a:bodyPr wrap="square" rtlCol="0">
            <a:spAutoFit/>
          </a:bodyPr>
          <a:lstStyle/>
          <a:p>
            <a:endParaRPr lang="en-US" sz="2400" b="1" dirty="0"/>
          </a:p>
          <a:p>
            <a:r>
              <a:rPr lang="en-US" sz="2400" b="1" dirty="0"/>
              <a:t>7 Supporting users, instructing, digital literacy programs</a:t>
            </a:r>
            <a:endParaRPr lang="en-US" sz="2400" dirty="0"/>
          </a:p>
          <a:p>
            <a:endParaRPr lang="en-US" sz="2400" dirty="0"/>
          </a:p>
          <a:p>
            <a:r>
              <a:rPr lang="en-US" sz="2400" b="1" dirty="0"/>
              <a:t>8 Selecting open content NOT managed by the library</a:t>
            </a:r>
            <a:endParaRPr lang="en-US" sz="2400" dirty="0"/>
          </a:p>
          <a:p>
            <a:endParaRPr lang="en-US" sz="2400" dirty="0"/>
          </a:p>
          <a:p>
            <a:r>
              <a:rPr lang="en-US" sz="2400" b="1" dirty="0"/>
              <a:t>9 Promoting the discoverability</a:t>
            </a:r>
          </a:p>
          <a:p>
            <a:endParaRPr lang="en-US" sz="2400" dirty="0"/>
          </a:p>
          <a:p>
            <a:r>
              <a:rPr lang="en-US" sz="2400" b="1" dirty="0"/>
              <a:t>10 Deep interactions with open content</a:t>
            </a:r>
            <a:endParaRPr lang="en-US" sz="2400" dirty="0"/>
          </a:p>
          <a:p>
            <a:r>
              <a:rPr lang="en-US" sz="2400" dirty="0"/>
              <a:t> </a:t>
            </a:r>
          </a:p>
        </p:txBody>
      </p:sp>
      <p:sp>
        <p:nvSpPr>
          <p:cNvPr id="6" name="Text Placeholder 5">
            <a:extLst>
              <a:ext uri="{FF2B5EF4-FFF2-40B4-BE49-F238E27FC236}">
                <a16:creationId xmlns:a16="http://schemas.microsoft.com/office/drawing/2014/main" id="{ADE46A99-81C9-4E5A-9383-9443DFA09CE5}"/>
              </a:ext>
            </a:extLst>
          </p:cNvPr>
          <p:cNvSpPr>
            <a:spLocks noGrp="1"/>
          </p:cNvSpPr>
          <p:nvPr>
            <p:ph type="body" sz="quarter" idx="4294967295"/>
          </p:nvPr>
        </p:nvSpPr>
        <p:spPr>
          <a:xfrm>
            <a:off x="0" y="457200"/>
            <a:ext cx="11252200" cy="915988"/>
          </a:xfrm>
          <a:prstGeom prst="rect">
            <a:avLst/>
          </a:prstGeom>
        </p:spPr>
        <p:txBody>
          <a:bodyPr/>
          <a:lstStyle/>
          <a:p>
            <a:pPr marL="0" indent="0" algn="ctr">
              <a:buNone/>
            </a:pPr>
            <a:r>
              <a:rPr lang="en-US" sz="4800" b="1" dirty="0">
                <a:solidFill>
                  <a:schemeClr val="tx2"/>
                </a:solidFill>
              </a:rPr>
              <a:t>Open Content activity categories (1)</a:t>
            </a:r>
          </a:p>
        </p:txBody>
      </p:sp>
    </p:spTree>
    <p:extLst>
      <p:ext uri="{BB962C8B-B14F-4D97-AF65-F5344CB8AC3E}">
        <p14:creationId xmlns:p14="http://schemas.microsoft.com/office/powerpoint/2010/main" val="427288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6B9A5E-6E51-4C02-958D-49ADE79FA99D}"/>
              </a:ext>
            </a:extLst>
          </p:cNvPr>
          <p:cNvSpPr txBox="1"/>
          <p:nvPr/>
        </p:nvSpPr>
        <p:spPr>
          <a:xfrm>
            <a:off x="156186" y="1813173"/>
            <a:ext cx="7636092" cy="3970318"/>
          </a:xfrm>
          <a:prstGeom prst="rect">
            <a:avLst/>
          </a:prstGeom>
          <a:noFill/>
        </p:spPr>
        <p:txBody>
          <a:bodyPr wrap="square" rtlCol="0">
            <a:spAutoFit/>
          </a:bodyPr>
          <a:lstStyle/>
          <a:p>
            <a:r>
              <a:rPr lang="en-US" sz="2400" b="1" dirty="0"/>
              <a:t>11 Institutional repository</a:t>
            </a:r>
          </a:p>
          <a:p>
            <a:endParaRPr lang="en-US" sz="2400" dirty="0"/>
          </a:p>
          <a:p>
            <a:r>
              <a:rPr lang="en-US" sz="2400" b="1" dirty="0"/>
              <a:t>12 Digital collections library</a:t>
            </a:r>
          </a:p>
          <a:p>
            <a:endParaRPr lang="en-US" sz="2400" dirty="0"/>
          </a:p>
          <a:p>
            <a:r>
              <a:rPr lang="en-US" sz="2400" b="1" dirty="0"/>
              <a:t>13 Born-digital (legal) deposit / web-archive</a:t>
            </a:r>
          </a:p>
          <a:p>
            <a:endParaRPr lang="en-US" sz="2400" b="1" dirty="0"/>
          </a:p>
          <a:p>
            <a:endParaRPr lang="en-US" sz="2400" b="1" dirty="0"/>
          </a:p>
          <a:p>
            <a:endParaRPr lang="en-US" sz="2400" b="1" dirty="0"/>
          </a:p>
          <a:p>
            <a:r>
              <a:rPr lang="en-US" sz="2400" b="1" dirty="0"/>
              <a:t>14 Assessment</a:t>
            </a:r>
          </a:p>
          <a:p>
            <a:endParaRPr lang="en-US" dirty="0"/>
          </a:p>
          <a:p>
            <a:endParaRPr lang="en-US" dirty="0"/>
          </a:p>
        </p:txBody>
      </p:sp>
      <p:sp>
        <p:nvSpPr>
          <p:cNvPr id="2" name="Text Placeholder 1">
            <a:extLst>
              <a:ext uri="{FF2B5EF4-FFF2-40B4-BE49-F238E27FC236}">
                <a16:creationId xmlns:a16="http://schemas.microsoft.com/office/drawing/2014/main" id="{7991CBE9-A339-4EC8-9E4A-49303BD16551}"/>
              </a:ext>
            </a:extLst>
          </p:cNvPr>
          <p:cNvSpPr>
            <a:spLocks noGrp="1"/>
          </p:cNvSpPr>
          <p:nvPr>
            <p:ph type="body" sz="quarter" idx="4294967295"/>
          </p:nvPr>
        </p:nvSpPr>
        <p:spPr>
          <a:xfrm>
            <a:off x="0" y="457200"/>
            <a:ext cx="11252200" cy="915988"/>
          </a:xfrm>
          <a:prstGeom prst="rect">
            <a:avLst/>
          </a:prstGeom>
        </p:spPr>
        <p:txBody>
          <a:bodyPr/>
          <a:lstStyle/>
          <a:p>
            <a:pPr marL="0" indent="0" algn="ctr">
              <a:buNone/>
            </a:pPr>
            <a:r>
              <a:rPr lang="en-US" sz="4800" b="1" dirty="0">
                <a:solidFill>
                  <a:schemeClr val="tx2"/>
                </a:solidFill>
              </a:rPr>
              <a:t>Open Content activity categories (2)</a:t>
            </a:r>
          </a:p>
        </p:txBody>
      </p:sp>
    </p:spTree>
    <p:extLst>
      <p:ext uri="{BB962C8B-B14F-4D97-AF65-F5344CB8AC3E}">
        <p14:creationId xmlns:p14="http://schemas.microsoft.com/office/powerpoint/2010/main" val="178707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0C4598-E010-48D8-88B3-539A9C846244}"/>
              </a:ext>
            </a:extLst>
          </p:cNvPr>
          <p:cNvSpPr>
            <a:spLocks noGrp="1"/>
          </p:cNvSpPr>
          <p:nvPr>
            <p:ph type="body" sz="quarter" idx="12"/>
          </p:nvPr>
        </p:nvSpPr>
        <p:spPr>
          <a:xfrm>
            <a:off x="454382" y="1535971"/>
            <a:ext cx="11252197" cy="4475171"/>
          </a:xfrm>
        </p:spPr>
        <p:txBody>
          <a:bodyPr/>
          <a:lstStyle/>
          <a:p>
            <a:endParaRPr lang="en-US" dirty="0"/>
          </a:p>
          <a:p>
            <a:r>
              <a:rPr lang="en-US" dirty="0"/>
              <a:t>Where are you involved?</a:t>
            </a:r>
          </a:p>
          <a:p>
            <a:r>
              <a:rPr lang="en-US" dirty="0"/>
              <a:t>Is there identified funding for these activities?</a:t>
            </a:r>
          </a:p>
          <a:p>
            <a:r>
              <a:rPr lang="en-US" dirty="0"/>
              <a:t>Where are you successful?</a:t>
            </a:r>
          </a:p>
          <a:p>
            <a:r>
              <a:rPr lang="en-US" dirty="0"/>
              <a:t>Where do you want to accelerate the impact?</a:t>
            </a:r>
          </a:p>
          <a:p>
            <a:r>
              <a:rPr lang="en-US" dirty="0"/>
              <a:t>What is the right scale for achieving (institutional, regional, national, global)?</a:t>
            </a:r>
          </a:p>
          <a:p>
            <a:r>
              <a:rPr lang="en-US" dirty="0"/>
              <a:t>Where do you see a role for OCLC?</a:t>
            </a:r>
          </a:p>
        </p:txBody>
      </p:sp>
      <p:sp>
        <p:nvSpPr>
          <p:cNvPr id="4" name="Text Placeholder 3">
            <a:extLst>
              <a:ext uri="{FF2B5EF4-FFF2-40B4-BE49-F238E27FC236}">
                <a16:creationId xmlns:a16="http://schemas.microsoft.com/office/drawing/2014/main" id="{87780A39-E98E-49E7-A2BF-85C866B6C174}"/>
              </a:ext>
            </a:extLst>
          </p:cNvPr>
          <p:cNvSpPr>
            <a:spLocks noGrp="1"/>
          </p:cNvSpPr>
          <p:nvPr>
            <p:ph type="body" sz="quarter" idx="13"/>
          </p:nvPr>
        </p:nvSpPr>
        <p:spPr/>
        <p:txBody>
          <a:bodyPr>
            <a:noAutofit/>
          </a:bodyPr>
          <a:lstStyle/>
          <a:p>
            <a:r>
              <a:rPr lang="en-US" sz="4400" dirty="0"/>
              <a:t>Concerning these 14 activity categories, we asked…	</a:t>
            </a:r>
          </a:p>
        </p:txBody>
      </p:sp>
    </p:spTree>
    <p:extLst>
      <p:ext uri="{BB962C8B-B14F-4D97-AF65-F5344CB8AC3E}">
        <p14:creationId xmlns:p14="http://schemas.microsoft.com/office/powerpoint/2010/main" val="685579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A2EB74-5142-4A80-9409-F8B30833590D}"/>
              </a:ext>
            </a:extLst>
          </p:cNvPr>
          <p:cNvSpPr txBox="1"/>
          <p:nvPr/>
        </p:nvSpPr>
        <p:spPr>
          <a:xfrm>
            <a:off x="914400" y="2069525"/>
            <a:ext cx="10363200" cy="2718949"/>
          </a:xfrm>
          <a:prstGeom prst="rect">
            <a:avLst/>
          </a:prstGeom>
          <a:noFill/>
        </p:spPr>
        <p:txBody>
          <a:bodyPr wrap="square" rtlCol="0">
            <a:spAutoFit/>
          </a:bodyPr>
          <a:lstStyle/>
          <a:p>
            <a:pPr lvl="0" algn="ctr" defTabSz="609585">
              <a:defRPr/>
            </a:pPr>
            <a:r>
              <a:rPr lang="en-US" sz="4267" b="1" i="1" dirty="0">
                <a:solidFill>
                  <a:srgbClr val="000000"/>
                </a:solidFill>
              </a:rPr>
              <a:t>Has trying to make your investment in open content activities more explicit, been a useful exercise to you? </a:t>
            </a:r>
          </a:p>
          <a:p>
            <a:pPr lvl="0" algn="ctr" defTabSz="609585">
              <a:defRPr/>
            </a:pPr>
            <a:r>
              <a:rPr lang="en-US" sz="4267" b="1" i="1" dirty="0">
                <a:solidFill>
                  <a:srgbClr val="000000"/>
                </a:solidFill>
              </a:rPr>
              <a:t>Why or why not?</a:t>
            </a:r>
          </a:p>
        </p:txBody>
      </p:sp>
    </p:spTree>
    <p:extLst>
      <p:ext uri="{BB962C8B-B14F-4D97-AF65-F5344CB8AC3E}">
        <p14:creationId xmlns:p14="http://schemas.microsoft.com/office/powerpoint/2010/main" val="3732332371"/>
      </p:ext>
    </p:extLst>
  </p:cSld>
  <p:clrMapOvr>
    <a:masterClrMapping/>
  </p:clrMapOvr>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4162</TotalTime>
  <Words>3431</Words>
  <Application>Microsoft Office PowerPoint</Application>
  <PresentationFormat>Widescreen</PresentationFormat>
  <Paragraphs>386</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the Shift to Open on Research Libraries</dc:title>
  <dc:creator>Titia van der Werf</dc:creator>
  <cp:keywords>open access collective collections understanding the systemwide library</cp:keywords>
  <dc:description>Last year, OCLC surveyed libraries from 82 countries around the world on their open content efforts, investments, and opinions. The majority (72% of 705 respondents) were from research and university libraries. In this session, Titia presented data from the majority group through the lens of Lorcan Dempsey’s collection directions and contextualized the findings within the broader trend for more openness. She also shared questions raised by the findings and suggested areas for further exploration.</dc:description>
  <cp:lastModifiedBy>McNicol,Jeanette</cp:lastModifiedBy>
  <cp:revision>46</cp:revision>
  <cp:lastPrinted>2019-09-24T16:24:57Z</cp:lastPrinted>
  <dcterms:created xsi:type="dcterms:W3CDTF">2019-09-21T17:24:26Z</dcterms:created>
  <dcterms:modified xsi:type="dcterms:W3CDTF">2020-02-28T21:50:25Z</dcterms:modified>
</cp:coreProperties>
</file>