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8"/>
  </p:notesMasterIdLst>
  <p:sldIdLst>
    <p:sldId id="259" r:id="rId2"/>
    <p:sldId id="266" r:id="rId3"/>
    <p:sldId id="267" r:id="rId4"/>
    <p:sldId id="258" r:id="rId5"/>
    <p:sldId id="262" r:id="rId6"/>
    <p:sldId id="263" r:id="rId7"/>
  </p:sldIdLst>
  <p:sldSz cx="9144000" cy="5143500" type="screen16x9"/>
  <p:notesSz cx="6858000" cy="9144000"/>
  <p:embeddedFontLst>
    <p:embeddedFont>
      <p:font typeface="Karla" panose="020B0604020202020204" charset="0"/>
      <p:regular r:id="rId9"/>
      <p:bold r:id="rId10"/>
      <p:italic r:id="rId11"/>
      <p:boldItalic r:id="rId12"/>
    </p:embeddedFont>
    <p:embeddedFont>
      <p:font typeface="Raleway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870065-C284-4B05-B933-107DD9E49BA3}">
  <a:tblStyle styleId="{7C870065-C284-4B05-B933-107DD9E49BA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40" autoAdjust="0"/>
  </p:normalViewPr>
  <p:slideViewPr>
    <p:cSldViewPr>
      <p:cViewPr varScale="1">
        <p:scale>
          <a:sx n="136" d="100"/>
          <a:sy n="136" d="100"/>
        </p:scale>
        <p:origin x="269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ABE33F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 flipH="1">
            <a:off x="6025" y="301575"/>
            <a:ext cx="9150050" cy="4496748"/>
          </a:xfrm>
          <a:custGeom>
            <a:avLst/>
            <a:gdLst/>
            <a:ahLst/>
            <a:cxnLst/>
            <a:rect l="l" t="t" r="r" b="b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-5900" y="753950"/>
            <a:ext cx="9144150" cy="3769800"/>
          </a:xfrm>
          <a:custGeom>
            <a:avLst/>
            <a:gdLst/>
            <a:ahLst/>
            <a:cxnLst/>
            <a:rect l="l" t="t" r="r" b="b"/>
            <a:pathLst>
              <a:path w="365766" h="150792" extrusionOk="0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540"/>
            </a:srgbClr>
          </a:solidFill>
          <a:ln>
            <a:noFill/>
          </a:ln>
        </p:spPr>
      </p:sp>
      <p:sp>
        <p:nvSpPr>
          <p:cNvPr id="17" name="Google Shape;17;p3"/>
          <p:cNvSpPr/>
          <p:nvPr/>
        </p:nvSpPr>
        <p:spPr>
          <a:xfrm>
            <a:off x="0" y="1351100"/>
            <a:ext cx="9156075" cy="2889063"/>
          </a:xfrm>
          <a:custGeom>
            <a:avLst/>
            <a:gdLst/>
            <a:ahLst/>
            <a:cxnLst/>
            <a:rect l="l" t="t" r="r" b="b"/>
            <a:pathLst>
              <a:path w="366243" h="106157" extrusionOk="0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815525" y="20405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815375" y="3068650"/>
            <a:ext cx="5513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5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31" name="Google Shape;31;p5"/>
            <p:cNvSpPr/>
            <p:nvPr/>
          </p:nvSpPr>
          <p:spPr>
            <a:xfrm>
              <a:off x="0" y="0"/>
              <a:ext cx="8552900" cy="1333000"/>
            </a:xfrm>
            <a:custGeom>
              <a:avLst/>
              <a:gdLst/>
              <a:ahLst/>
              <a:cxnLst/>
              <a:rect l="l" t="t" r="r" b="b"/>
              <a:pathLst>
                <a:path w="342116" h="53320" extrusionOk="0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2563450" y="0"/>
              <a:ext cx="6580550" cy="1272675"/>
            </a:xfrm>
            <a:custGeom>
              <a:avLst/>
              <a:gdLst/>
              <a:ahLst/>
              <a:cxnLst/>
              <a:rect l="l" t="t" r="r" b="b"/>
              <a:pathLst>
                <a:path w="263222" h="50907" extrusionOk="0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3" name="Google Shape;33;p5"/>
            <p:cNvSpPr/>
            <p:nvPr/>
          </p:nvSpPr>
          <p:spPr>
            <a:xfrm>
              <a:off x="-6025" y="2"/>
              <a:ext cx="7298300" cy="1471709"/>
            </a:xfrm>
            <a:custGeom>
              <a:avLst/>
              <a:gdLst/>
              <a:ahLst/>
              <a:cxnLst/>
              <a:rect l="l" t="t" r="r" b="b"/>
              <a:pathLst>
                <a:path w="291932" h="58628" extrusionOk="0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3596100" y="4667000"/>
              <a:ext cx="5090700" cy="476500"/>
            </a:xfrm>
            <a:custGeom>
              <a:avLst/>
              <a:gdLst/>
              <a:ahLst/>
              <a:cxnLst/>
              <a:rect l="l" t="t" r="r" b="b"/>
              <a:pathLst>
                <a:path w="203628" h="19060" extrusionOk="0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5525000" y="4692625"/>
              <a:ext cx="3637100" cy="470475"/>
            </a:xfrm>
            <a:custGeom>
              <a:avLst/>
              <a:gdLst/>
              <a:ahLst/>
              <a:cxnLst/>
              <a:rect l="l" t="t" r="r" b="b"/>
              <a:pathLst>
                <a:path w="145484" h="18819" extrusionOk="0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7521475" y="4023125"/>
              <a:ext cx="1634600" cy="1139975"/>
            </a:xfrm>
            <a:custGeom>
              <a:avLst/>
              <a:gdLst/>
              <a:ahLst/>
              <a:cxnLst/>
              <a:rect l="l" t="t" r="r" b="b"/>
              <a:pathLst>
                <a:path w="65384" h="45599" extrusionOk="0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◆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◆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◇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6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42" name="Google Shape;42;p6"/>
            <p:cNvSpPr/>
            <p:nvPr/>
          </p:nvSpPr>
          <p:spPr>
            <a:xfrm>
              <a:off x="0" y="0"/>
              <a:ext cx="8552900" cy="1333000"/>
            </a:xfrm>
            <a:custGeom>
              <a:avLst/>
              <a:gdLst/>
              <a:ahLst/>
              <a:cxnLst/>
              <a:rect l="l" t="t" r="r" b="b"/>
              <a:pathLst>
                <a:path w="342116" h="53320" extrusionOk="0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43" name="Google Shape;43;p6"/>
            <p:cNvSpPr/>
            <p:nvPr/>
          </p:nvSpPr>
          <p:spPr>
            <a:xfrm>
              <a:off x="2563450" y="0"/>
              <a:ext cx="6580550" cy="1272675"/>
            </a:xfrm>
            <a:custGeom>
              <a:avLst/>
              <a:gdLst/>
              <a:ahLst/>
              <a:cxnLst/>
              <a:rect l="l" t="t" r="r" b="b"/>
              <a:pathLst>
                <a:path w="263222" h="50907" extrusionOk="0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44" name="Google Shape;44;p6"/>
            <p:cNvSpPr/>
            <p:nvPr/>
          </p:nvSpPr>
          <p:spPr>
            <a:xfrm>
              <a:off x="-6025" y="2"/>
              <a:ext cx="7298300" cy="1471709"/>
            </a:xfrm>
            <a:custGeom>
              <a:avLst/>
              <a:gdLst/>
              <a:ahLst/>
              <a:cxnLst/>
              <a:rect l="l" t="t" r="r" b="b"/>
              <a:pathLst>
                <a:path w="291932" h="58628" extrusionOk="0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45" name="Google Shape;45;p6"/>
            <p:cNvSpPr/>
            <p:nvPr/>
          </p:nvSpPr>
          <p:spPr>
            <a:xfrm>
              <a:off x="3596100" y="4667000"/>
              <a:ext cx="5090700" cy="476500"/>
            </a:xfrm>
            <a:custGeom>
              <a:avLst/>
              <a:gdLst/>
              <a:ahLst/>
              <a:cxnLst/>
              <a:rect l="l" t="t" r="r" b="b"/>
              <a:pathLst>
                <a:path w="203628" h="19060" extrusionOk="0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46" name="Google Shape;46;p6"/>
            <p:cNvSpPr/>
            <p:nvPr/>
          </p:nvSpPr>
          <p:spPr>
            <a:xfrm>
              <a:off x="5525000" y="4692625"/>
              <a:ext cx="3637100" cy="470475"/>
            </a:xfrm>
            <a:custGeom>
              <a:avLst/>
              <a:gdLst/>
              <a:ahLst/>
              <a:cxnLst/>
              <a:rect l="l" t="t" r="r" b="b"/>
              <a:pathLst>
                <a:path w="145484" h="18819" extrusionOk="0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47" name="Google Shape;47;p6"/>
            <p:cNvSpPr/>
            <p:nvPr/>
          </p:nvSpPr>
          <p:spPr>
            <a:xfrm>
              <a:off x="7521475" y="4023125"/>
              <a:ext cx="1634600" cy="1139975"/>
            </a:xfrm>
            <a:custGeom>
              <a:avLst/>
              <a:gdLst/>
              <a:ahLst/>
              <a:cxnLst/>
              <a:rect l="l" t="t" r="r" b="b"/>
              <a:pathLst>
                <a:path w="65384" h="45599" extrusionOk="0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1"/>
          </p:nvPr>
        </p:nvSpPr>
        <p:spPr>
          <a:xfrm>
            <a:off x="904925" y="1495850"/>
            <a:ext cx="3560100" cy="342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◆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◆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◇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2"/>
          </p:nvPr>
        </p:nvSpPr>
        <p:spPr>
          <a:xfrm>
            <a:off x="4679180" y="1495850"/>
            <a:ext cx="3560100" cy="342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◆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◆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◇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/>
          <p:nvPr/>
        </p:nvSpPr>
        <p:spPr>
          <a:xfrm>
            <a:off x="-2355" y="0"/>
            <a:ext cx="5209571" cy="983354"/>
          </a:xfrm>
          <a:custGeom>
            <a:avLst/>
            <a:gdLst/>
            <a:ahLst/>
            <a:cxnLst/>
            <a:rect l="l" t="t" r="r" b="b"/>
            <a:pathLst>
              <a:path w="342116" h="53320" extrusionOk="0">
                <a:moveTo>
                  <a:pt x="0" y="0"/>
                </a:moveTo>
                <a:lnTo>
                  <a:pt x="0" y="53320"/>
                </a:lnTo>
                <a:lnTo>
                  <a:pt x="342116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86" name="Google Shape;86;p10"/>
          <p:cNvSpPr/>
          <p:nvPr/>
        </p:nvSpPr>
        <p:spPr>
          <a:xfrm>
            <a:off x="-6025" y="2"/>
            <a:ext cx="4445394" cy="1085644"/>
          </a:xfrm>
          <a:custGeom>
            <a:avLst/>
            <a:gdLst/>
            <a:ahLst/>
            <a:cxnLst/>
            <a:rect l="l" t="t" r="r" b="b"/>
            <a:pathLst>
              <a:path w="291932" h="58628" extrusionOk="0">
                <a:moveTo>
                  <a:pt x="0" y="18578"/>
                </a:moveTo>
                <a:lnTo>
                  <a:pt x="241" y="34019"/>
                </a:lnTo>
                <a:lnTo>
                  <a:pt x="221482" y="58628"/>
                </a:lnTo>
                <a:lnTo>
                  <a:pt x="291932" y="0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87" name="Google Shape;87;p10"/>
          <p:cNvSpPr/>
          <p:nvPr/>
        </p:nvSpPr>
        <p:spPr>
          <a:xfrm>
            <a:off x="6375475" y="4745747"/>
            <a:ext cx="2548913" cy="400879"/>
          </a:xfrm>
          <a:custGeom>
            <a:avLst/>
            <a:gdLst/>
            <a:ahLst/>
            <a:cxnLst/>
            <a:rect l="l" t="t" r="r" b="b"/>
            <a:pathLst>
              <a:path w="203628" h="19060" extrusionOk="0">
                <a:moveTo>
                  <a:pt x="0" y="19060"/>
                </a:moveTo>
                <a:lnTo>
                  <a:pt x="203628" y="19060"/>
                </a:lnTo>
                <a:lnTo>
                  <a:pt x="157305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88" name="Google Shape;88;p10"/>
          <p:cNvSpPr/>
          <p:nvPr/>
        </p:nvSpPr>
        <p:spPr>
          <a:xfrm>
            <a:off x="7341180" y="4767304"/>
            <a:ext cx="1821096" cy="395811"/>
          </a:xfrm>
          <a:custGeom>
            <a:avLst/>
            <a:gdLst/>
            <a:ahLst/>
            <a:cxnLst/>
            <a:rect l="l" t="t" r="r" b="b"/>
            <a:pathLst>
              <a:path w="145484" h="18819" extrusionOk="0">
                <a:moveTo>
                  <a:pt x="145484" y="0"/>
                </a:moveTo>
                <a:lnTo>
                  <a:pt x="145484" y="18819"/>
                </a:lnTo>
                <a:lnTo>
                  <a:pt x="0" y="18819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89" name="Google Shape;89;p10"/>
          <p:cNvSpPr/>
          <p:nvPr/>
        </p:nvSpPr>
        <p:spPr>
          <a:xfrm>
            <a:off x="8340717" y="4204075"/>
            <a:ext cx="818444" cy="959061"/>
          </a:xfrm>
          <a:custGeom>
            <a:avLst/>
            <a:gdLst/>
            <a:ahLst/>
            <a:cxnLst/>
            <a:rect l="l" t="t" r="r" b="b"/>
            <a:pathLst>
              <a:path w="65384" h="45599" extrusionOk="0">
                <a:moveTo>
                  <a:pt x="65384" y="27022"/>
                </a:moveTo>
                <a:lnTo>
                  <a:pt x="65384" y="0"/>
                </a:lnTo>
                <a:lnTo>
                  <a:pt x="0" y="45599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90" name="Google Shape;90;p10"/>
          <p:cNvSpPr/>
          <p:nvPr/>
        </p:nvSpPr>
        <p:spPr>
          <a:xfrm>
            <a:off x="1559025" y="-6025"/>
            <a:ext cx="4116775" cy="944875"/>
          </a:xfrm>
          <a:custGeom>
            <a:avLst/>
            <a:gdLst/>
            <a:ahLst/>
            <a:cxnLst/>
            <a:rect l="l" t="t" r="r" b="b"/>
            <a:pathLst>
              <a:path w="164671" h="37795" extrusionOk="0">
                <a:moveTo>
                  <a:pt x="0" y="241"/>
                </a:moveTo>
                <a:lnTo>
                  <a:pt x="132407" y="37795"/>
                </a:lnTo>
                <a:lnTo>
                  <a:pt x="164671" y="0"/>
                </a:lnTo>
                <a:lnTo>
                  <a:pt x="160329" y="241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91" name="Google Shape;91;p10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◇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1pPr>
            <a:lvl2pPr lvl="1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2pPr>
            <a:lvl3pPr lvl="2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3pPr>
            <a:lvl4pPr lvl="3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4pPr>
            <a:lvl5pPr lvl="4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5pPr>
            <a:lvl6pPr lvl="5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6pPr>
            <a:lvl7pPr lvl="6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7pPr>
            <a:lvl8pPr lvl="7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8pPr>
            <a:lvl9pPr lvl="8">
              <a:buNone/>
              <a:defRPr sz="12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atos.bne.es/persona/XX4874856.html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ABE33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HAVING FUN WITH IDENTIFIERS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What</a:t>
            </a:r>
            <a:r>
              <a:rPr lang="es-ES" dirty="0"/>
              <a:t> I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learnt</a:t>
            </a:r>
            <a:r>
              <a:rPr lang="es-ES" dirty="0"/>
              <a:t> </a:t>
            </a:r>
            <a:r>
              <a:rPr lang="es-ES" dirty="0" err="1"/>
              <a:t>playing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them</a:t>
            </a:r>
            <a:endParaRPr lang="es-ES" dirty="0"/>
          </a:p>
        </p:txBody>
      </p:sp>
      <p:sp>
        <p:nvSpPr>
          <p:cNvPr id="6" name="Google Shape;124;p14"/>
          <p:cNvSpPr txBox="1">
            <a:spLocks/>
          </p:cNvSpPr>
          <p:nvPr/>
        </p:nvSpPr>
        <p:spPr>
          <a:xfrm rot="20001255">
            <a:off x="-1797390" y="1586160"/>
            <a:ext cx="55131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aleway"/>
              <a:buNone/>
              <a:tabLst/>
              <a:defRPr/>
            </a:pP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aleway"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>Ricardo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aleway"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>Santos</a:t>
            </a:r>
          </a:p>
        </p:txBody>
      </p:sp>
      <p:sp>
        <p:nvSpPr>
          <p:cNvPr id="7" name="Google Shape;124;p14"/>
          <p:cNvSpPr txBox="1">
            <a:spLocks/>
          </p:cNvSpPr>
          <p:nvPr/>
        </p:nvSpPr>
        <p:spPr>
          <a:xfrm rot="20001255">
            <a:off x="-1653373" y="2018209"/>
            <a:ext cx="55131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aleway"/>
              <a:buNone/>
              <a:tabLst/>
              <a:defRPr/>
            </a:pPr>
            <a:endParaRPr kumimoji="0" lang="es-E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aleway"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>BNE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>
            <a:spLocks noGrp="1"/>
          </p:cNvSpPr>
          <p:nvPr>
            <p:ph type="title"/>
          </p:nvPr>
        </p:nvSpPr>
        <p:spPr>
          <a:xfrm>
            <a:off x="683568" y="483518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Free yourself from text constraints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183" name="Google Shape;183;p20"/>
          <p:cNvSpPr txBox="1">
            <a:spLocks noGrp="1"/>
          </p:cNvSpPr>
          <p:nvPr>
            <p:ph type="body" idx="1"/>
          </p:nvPr>
        </p:nvSpPr>
        <p:spPr>
          <a:xfrm>
            <a:off x="755576" y="1347614"/>
            <a:ext cx="3024336" cy="5364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What’s his name?</a:t>
            </a:r>
            <a:endParaRPr dirty="0"/>
          </a:p>
        </p:txBody>
      </p:sp>
      <p:sp>
        <p:nvSpPr>
          <p:cNvPr id="185" name="Google Shape;185;p20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25009">
            <a:off x="6442485" y="1050114"/>
            <a:ext cx="2370243" cy="299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Flecha derecha"/>
          <p:cNvSpPr/>
          <p:nvPr/>
        </p:nvSpPr>
        <p:spPr>
          <a:xfrm rot="400593">
            <a:off x="3731717" y="1540626"/>
            <a:ext cx="2112614" cy="532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Google Shape;183;p20"/>
          <p:cNvSpPr txBox="1">
            <a:spLocks/>
          </p:cNvSpPr>
          <p:nvPr/>
        </p:nvSpPr>
        <p:spPr>
          <a:xfrm>
            <a:off x="1115616" y="3003798"/>
            <a:ext cx="3024336" cy="536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  <a:tabLst/>
              <a:defRPr/>
            </a:pP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srgbClr val="004C52"/>
                </a:solidFill>
                <a:effectLst/>
                <a:uLnTx/>
                <a:uFillTx/>
                <a:latin typeface="Karla"/>
                <a:ea typeface="Karla"/>
                <a:cs typeface="Karla"/>
                <a:sym typeface="Karla"/>
              </a:rPr>
              <a:t>Aristóteles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971600" y="2139702"/>
            <a:ext cx="1846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Ἀριστοτέλης </a:t>
            </a:r>
            <a:endParaRPr lang="es-ES" sz="2400" dirty="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403648" y="2715766"/>
            <a:ext cx="1293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Aristòtil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971600" y="3579862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dirty="0" err="1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Aristotle</a:t>
            </a:r>
            <a:endParaRPr lang="ca-ES" sz="2400" dirty="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52" y="2211710"/>
            <a:ext cx="481379" cy="3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584" y="2715766"/>
            <a:ext cx="611560" cy="35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3568" y="3219822"/>
            <a:ext cx="454113" cy="30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7544" y="3651870"/>
            <a:ext cx="520452" cy="32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>
            <a:spLocks noGrp="1"/>
          </p:cNvSpPr>
          <p:nvPr>
            <p:ph type="title"/>
          </p:nvPr>
        </p:nvSpPr>
        <p:spPr>
          <a:xfrm>
            <a:off x="683568" y="483518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/>
                </a:solidFill>
              </a:rPr>
              <a:t>Free yourself from text constraints</a:t>
            </a: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183" name="Google Shape;183;p20"/>
          <p:cNvSpPr txBox="1">
            <a:spLocks noGrp="1"/>
          </p:cNvSpPr>
          <p:nvPr>
            <p:ph type="body" idx="1"/>
          </p:nvPr>
        </p:nvSpPr>
        <p:spPr>
          <a:xfrm>
            <a:off x="755576" y="1347614"/>
            <a:ext cx="3024336" cy="5364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What’s his name?</a:t>
            </a:r>
            <a:endParaRPr dirty="0"/>
          </a:p>
        </p:txBody>
      </p:sp>
      <p:sp>
        <p:nvSpPr>
          <p:cNvPr id="185" name="Google Shape;185;p20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25009">
            <a:off x="6442485" y="1050114"/>
            <a:ext cx="2370243" cy="299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Flecha derecha"/>
          <p:cNvSpPr/>
          <p:nvPr/>
        </p:nvSpPr>
        <p:spPr>
          <a:xfrm rot="400593">
            <a:off x="3731717" y="1540626"/>
            <a:ext cx="2112614" cy="532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Google Shape;183;p20"/>
          <p:cNvSpPr txBox="1">
            <a:spLocks/>
          </p:cNvSpPr>
          <p:nvPr/>
        </p:nvSpPr>
        <p:spPr>
          <a:xfrm>
            <a:off x="1115616" y="3003798"/>
            <a:ext cx="3024336" cy="536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  <a:tabLst/>
              <a:defRPr/>
            </a:pP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srgbClr val="004C52"/>
                </a:solidFill>
                <a:effectLst/>
                <a:uLnTx/>
                <a:uFillTx/>
                <a:latin typeface="Karla"/>
                <a:ea typeface="Karla"/>
                <a:cs typeface="Karla"/>
                <a:sym typeface="Karla"/>
              </a:rPr>
              <a:t>Aristóteles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971600" y="2139702"/>
            <a:ext cx="1846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Ἀριστοτέλης </a:t>
            </a:r>
            <a:endParaRPr lang="es-ES" sz="2400" dirty="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403648" y="2715766"/>
            <a:ext cx="1293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Aristòtil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971600" y="3579862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dirty="0" err="1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Aristotle</a:t>
            </a:r>
            <a:endParaRPr lang="ca-ES" sz="2400" dirty="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52" y="2211710"/>
            <a:ext cx="481379" cy="33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584" y="2715766"/>
            <a:ext cx="611560" cy="35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3568" y="3219822"/>
            <a:ext cx="454113" cy="30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7544" y="3651870"/>
            <a:ext cx="520452" cy="32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Rectángulo"/>
          <p:cNvSpPr/>
          <p:nvPr/>
        </p:nvSpPr>
        <p:spPr>
          <a:xfrm rot="2314452">
            <a:off x="423477" y="2804894"/>
            <a:ext cx="2657623" cy="1688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7672123">
            <a:off x="403686" y="2916411"/>
            <a:ext cx="2658328" cy="1194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827584" y="4443958"/>
            <a:ext cx="55547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hlinkClick r:id="rId8"/>
              </a:rPr>
              <a:t>http://datos.bne.es/persona/XX4874856.html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 animBg="1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ctrTitle" idx="4294967295"/>
          </p:nvPr>
        </p:nvSpPr>
        <p:spPr>
          <a:xfrm>
            <a:off x="3563888" y="843558"/>
            <a:ext cx="6228184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chemeClr val="tx1"/>
                </a:solidFill>
              </a:rPr>
              <a:t>Be likeable</a:t>
            </a:r>
            <a:br>
              <a:rPr lang="en" sz="6000" dirty="0">
                <a:solidFill>
                  <a:schemeClr val="tx1"/>
                </a:solidFill>
              </a:rPr>
            </a:br>
            <a:r>
              <a:rPr lang="en" sz="6000" dirty="0">
                <a:solidFill>
                  <a:schemeClr val="tx1"/>
                </a:solidFill>
              </a:rPr>
              <a:t>Be linkable</a:t>
            </a:r>
            <a:endParaRPr sz="6000" dirty="0">
              <a:solidFill>
                <a:schemeClr val="tx1"/>
              </a:solidFill>
            </a:endParaRPr>
          </a:p>
        </p:txBody>
      </p:sp>
      <p:sp>
        <p:nvSpPr>
          <p:cNvPr id="119" name="Google Shape;119;p13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1059582"/>
            <a:ext cx="1474265" cy="186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" name="Google Shape;118;p13"/>
          <p:cNvSpPr/>
          <p:nvPr/>
        </p:nvSpPr>
        <p:spPr>
          <a:xfrm>
            <a:off x="1187624" y="3003798"/>
            <a:ext cx="864096" cy="648072"/>
          </a:xfrm>
          <a:custGeom>
            <a:avLst/>
            <a:gdLst/>
            <a:ahLst/>
            <a:cxnLst/>
            <a:rect l="l" t="t" r="r" b="b"/>
            <a:pathLst>
              <a:path w="16706" h="14997" extrusionOk="0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0000">
              <a:alpha val="81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59832" y="3435846"/>
            <a:ext cx="813272" cy="7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651870"/>
            <a:ext cx="1034802" cy="53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3878"/>
            <a:ext cx="1573535" cy="62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43958"/>
            <a:ext cx="1057557" cy="493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2627784" y="4220170"/>
            <a:ext cx="9177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54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</a:p>
        </p:txBody>
      </p:sp>
      <p:grpSp>
        <p:nvGrpSpPr>
          <p:cNvPr id="18" name="Google Shape;587;p37"/>
          <p:cNvGrpSpPr/>
          <p:nvPr/>
        </p:nvGrpSpPr>
        <p:grpSpPr>
          <a:xfrm>
            <a:off x="5004048" y="3003798"/>
            <a:ext cx="1224136" cy="1224136"/>
            <a:chOff x="5241175" y="4959100"/>
            <a:chExt cx="539775" cy="517775"/>
          </a:xfrm>
          <a:solidFill>
            <a:schemeClr val="tx2">
              <a:lumMod val="10000"/>
            </a:schemeClr>
          </a:solidFill>
        </p:grpSpPr>
        <p:sp>
          <p:nvSpPr>
            <p:cNvPr id="19" name="Google Shape;588;p37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89;p37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90;p37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91;p37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92;p37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93;p37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 txBox="1">
            <a:spLocks noGrp="1"/>
          </p:cNvSpPr>
          <p:nvPr>
            <p:ph type="ctrTitle" idx="4294967295"/>
          </p:nvPr>
        </p:nvSpPr>
        <p:spPr>
          <a:xfrm>
            <a:off x="467544" y="267494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chemeClr val="tx1"/>
                </a:solidFill>
              </a:rPr>
              <a:t>Identify </a:t>
            </a:r>
            <a:br>
              <a:rPr lang="en" sz="4800" dirty="0">
                <a:solidFill>
                  <a:schemeClr val="tx1"/>
                </a:solidFill>
              </a:rPr>
            </a:br>
            <a:r>
              <a:rPr lang="en" sz="4800" dirty="0">
                <a:solidFill>
                  <a:schemeClr val="tx1"/>
                </a:solidFill>
              </a:rPr>
              <a:t>EVERYTHING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146" name="Google Shape;146;p17"/>
          <p:cNvSpPr/>
          <p:nvPr/>
        </p:nvSpPr>
        <p:spPr>
          <a:xfrm>
            <a:off x="4874250" y="-17350"/>
            <a:ext cx="4290325" cy="3789650"/>
          </a:xfrm>
          <a:custGeom>
            <a:avLst/>
            <a:gdLst/>
            <a:ahLst/>
            <a:cxnLst/>
            <a:rect l="l" t="t" r="r" b="b"/>
            <a:pathLst>
              <a:path w="171613" h="151586" extrusionOk="0">
                <a:moveTo>
                  <a:pt x="0" y="694"/>
                </a:moveTo>
                <a:lnTo>
                  <a:pt x="171613" y="0"/>
                </a:lnTo>
                <a:lnTo>
                  <a:pt x="170790" y="151586"/>
                </a:lnTo>
                <a:lnTo>
                  <a:pt x="46492" y="123154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147" name="Google Shape;147;p17"/>
          <p:cNvSpPr/>
          <p:nvPr/>
        </p:nvSpPr>
        <p:spPr>
          <a:xfrm rot="10286814">
            <a:off x="6499116" y="1416524"/>
            <a:ext cx="177684" cy="16965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7"/>
          <p:cNvGrpSpPr/>
          <p:nvPr/>
        </p:nvGrpSpPr>
        <p:grpSpPr>
          <a:xfrm>
            <a:off x="7885862" y="419338"/>
            <a:ext cx="899284" cy="899339"/>
            <a:chOff x="6654650" y="3665275"/>
            <a:chExt cx="409100" cy="409125"/>
          </a:xfrm>
        </p:grpSpPr>
        <p:sp>
          <p:nvSpPr>
            <p:cNvPr id="149" name="Google Shape;149;p17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1" name="Google Shape;151;p17"/>
          <p:cNvSpPr/>
          <p:nvPr/>
        </p:nvSpPr>
        <p:spPr>
          <a:xfrm>
            <a:off x="6192650" y="1898869"/>
            <a:ext cx="914124" cy="914076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2" name="Google Shape;152;p17"/>
          <p:cNvGrpSpPr/>
          <p:nvPr/>
        </p:nvGrpSpPr>
        <p:grpSpPr>
          <a:xfrm>
            <a:off x="6931317" y="1443562"/>
            <a:ext cx="671511" cy="671549"/>
            <a:chOff x="570875" y="4322250"/>
            <a:chExt cx="443300" cy="443325"/>
          </a:xfrm>
        </p:grpSpPr>
        <p:sp>
          <p:nvSpPr>
            <p:cNvPr id="153" name="Google Shape;153;p17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7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7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7" name="Google Shape;157;p17"/>
          <p:cNvSpPr/>
          <p:nvPr/>
        </p:nvSpPr>
        <p:spPr>
          <a:xfrm rot="-1627561">
            <a:off x="7434266" y="487482"/>
            <a:ext cx="280162" cy="26750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7"/>
          <p:cNvSpPr/>
          <p:nvPr/>
        </p:nvSpPr>
        <p:spPr>
          <a:xfrm rot="1504353">
            <a:off x="7841214" y="2080539"/>
            <a:ext cx="280176" cy="267521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7"/>
          <p:cNvSpPr/>
          <p:nvPr/>
        </p:nvSpPr>
        <p:spPr>
          <a:xfrm rot="1973882">
            <a:off x="8121371" y="1454163"/>
            <a:ext cx="192944" cy="18422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7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2283718"/>
            <a:ext cx="1132106" cy="142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576" y="2211710"/>
            <a:ext cx="1287785" cy="96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59632" y="3507854"/>
            <a:ext cx="980805" cy="131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Flecha izquierda y derecha"/>
          <p:cNvSpPr/>
          <p:nvPr/>
        </p:nvSpPr>
        <p:spPr>
          <a:xfrm>
            <a:off x="2195736" y="2355726"/>
            <a:ext cx="936104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izquierda y derecha"/>
          <p:cNvSpPr/>
          <p:nvPr/>
        </p:nvSpPr>
        <p:spPr>
          <a:xfrm rot="19134644">
            <a:off x="2269754" y="3528504"/>
            <a:ext cx="936104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6056" y="2643758"/>
            <a:ext cx="1050169" cy="1422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Flecha izquierda y derecha"/>
          <p:cNvSpPr/>
          <p:nvPr/>
        </p:nvSpPr>
        <p:spPr>
          <a:xfrm rot="1257805">
            <a:off x="4284029" y="2792149"/>
            <a:ext cx="936104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>
            <a:spLocks noGrp="1"/>
          </p:cNvSpPr>
          <p:nvPr>
            <p:ph type="title"/>
          </p:nvPr>
        </p:nvSpPr>
        <p:spPr>
          <a:xfrm>
            <a:off x="899592" y="483518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Use identifiers to exchange data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8" name="Google Shape;168;p18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688" y="1347614"/>
            <a:ext cx="4794845" cy="270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Elipse"/>
          <p:cNvSpPr/>
          <p:nvPr/>
        </p:nvSpPr>
        <p:spPr>
          <a:xfrm>
            <a:off x="251520" y="2571750"/>
            <a:ext cx="1728192" cy="235572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Heptágono"/>
          <p:cNvSpPr/>
          <p:nvPr/>
        </p:nvSpPr>
        <p:spPr>
          <a:xfrm>
            <a:off x="467544" y="3075806"/>
            <a:ext cx="504056" cy="50405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Heptágono"/>
          <p:cNvSpPr/>
          <p:nvPr/>
        </p:nvSpPr>
        <p:spPr>
          <a:xfrm>
            <a:off x="539552" y="3723878"/>
            <a:ext cx="432048" cy="57606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Heptágono"/>
          <p:cNvSpPr/>
          <p:nvPr/>
        </p:nvSpPr>
        <p:spPr>
          <a:xfrm>
            <a:off x="1043608" y="4083918"/>
            <a:ext cx="576064" cy="50405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Heptágono"/>
          <p:cNvSpPr/>
          <p:nvPr/>
        </p:nvSpPr>
        <p:spPr>
          <a:xfrm>
            <a:off x="1259632" y="3507854"/>
            <a:ext cx="504056" cy="50405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Heptágono"/>
          <p:cNvSpPr/>
          <p:nvPr/>
        </p:nvSpPr>
        <p:spPr>
          <a:xfrm>
            <a:off x="1043608" y="2859782"/>
            <a:ext cx="576064" cy="504056"/>
          </a:xfrm>
          <a:prstGeom prst="hep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043608" y="2931790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viaf</a:t>
            </a:r>
            <a:endParaRPr lang="es-ES" dirty="0"/>
          </a:p>
        </p:txBody>
      </p:sp>
      <p:sp>
        <p:nvSpPr>
          <p:cNvPr id="18" name="17 Elipse"/>
          <p:cNvSpPr/>
          <p:nvPr/>
        </p:nvSpPr>
        <p:spPr>
          <a:xfrm>
            <a:off x="6804248" y="1275606"/>
            <a:ext cx="1728192" cy="235572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Heptágono"/>
          <p:cNvSpPr/>
          <p:nvPr/>
        </p:nvSpPr>
        <p:spPr>
          <a:xfrm>
            <a:off x="6948264" y="1851670"/>
            <a:ext cx="504056" cy="504056"/>
          </a:xfrm>
          <a:prstGeom prst="hept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Heptágono"/>
          <p:cNvSpPr/>
          <p:nvPr/>
        </p:nvSpPr>
        <p:spPr>
          <a:xfrm>
            <a:off x="7524328" y="2859782"/>
            <a:ext cx="576064" cy="504056"/>
          </a:xfrm>
          <a:prstGeom prst="hept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Heptágono"/>
          <p:cNvSpPr/>
          <p:nvPr/>
        </p:nvSpPr>
        <p:spPr>
          <a:xfrm>
            <a:off x="7524328" y="1635646"/>
            <a:ext cx="576064" cy="504056"/>
          </a:xfrm>
          <a:prstGeom prst="hep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524328" y="1707654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viaf</a:t>
            </a:r>
            <a:endParaRPr lang="es-ES" dirty="0"/>
          </a:p>
        </p:txBody>
      </p:sp>
      <p:cxnSp>
        <p:nvCxnSpPr>
          <p:cNvPr id="26" name="25 Conector curvado"/>
          <p:cNvCxnSpPr>
            <a:stCxn id="9" idx="1"/>
          </p:cNvCxnSpPr>
          <p:nvPr/>
        </p:nvCxnSpPr>
        <p:spPr>
          <a:xfrm flipV="1">
            <a:off x="1763689" y="2427734"/>
            <a:ext cx="6120679" cy="1404282"/>
          </a:xfrm>
          <a:prstGeom prst="curvedConnector3">
            <a:avLst>
              <a:gd name="adj1" fmla="val 28991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27 Arco"/>
          <p:cNvSpPr/>
          <p:nvPr/>
        </p:nvSpPr>
        <p:spPr>
          <a:xfrm rot="10151850">
            <a:off x="850106" y="2194464"/>
            <a:ext cx="6336704" cy="2376264"/>
          </a:xfrm>
          <a:prstGeom prst="arc">
            <a:avLst>
              <a:gd name="adj1" fmla="val 11142597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Heptágono"/>
          <p:cNvSpPr/>
          <p:nvPr/>
        </p:nvSpPr>
        <p:spPr>
          <a:xfrm>
            <a:off x="7020272" y="2571750"/>
            <a:ext cx="432048" cy="576064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Heptágono"/>
          <p:cNvSpPr/>
          <p:nvPr/>
        </p:nvSpPr>
        <p:spPr>
          <a:xfrm>
            <a:off x="7884368" y="2211710"/>
            <a:ext cx="504056" cy="50405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cal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70</Words>
  <Application>Microsoft Office PowerPoint</Application>
  <PresentationFormat>On-screen Show (16:9)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Karla</vt:lpstr>
      <vt:lpstr>Arial</vt:lpstr>
      <vt:lpstr>Raleway</vt:lpstr>
      <vt:lpstr>Escalus template</vt:lpstr>
      <vt:lpstr> HAVING FUN WITH IDENTIFIERS</vt:lpstr>
      <vt:lpstr>Free yourself from text constraints</vt:lpstr>
      <vt:lpstr>Free yourself from text constraints</vt:lpstr>
      <vt:lpstr>Be likeable Be linkable</vt:lpstr>
      <vt:lpstr>Identify  EVERYTHING</vt:lpstr>
      <vt:lpstr>Use identifiers to exchange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Having Fun with Identifiers</dc:title>
  <dc:creator>Ricardo Santos</dc:creator>
  <cp:lastModifiedBy>McNicol,Jeanette</cp:lastModifiedBy>
  <cp:revision>7</cp:revision>
  <dcterms:modified xsi:type="dcterms:W3CDTF">2019-12-16T20:29:37Z</dcterms:modified>
</cp:coreProperties>
</file>